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2ADD-FD85-4ECB-8F93-13899B61682C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37E2-728E-4F09-870B-3325013C5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622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92ADD-FD85-4ECB-8F93-13899B61682C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137E2-728E-4F09-870B-3325013C5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262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Живопись 4 класс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24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smtClean="0"/>
              <a:t>Далее можно ввести цвет: т.к. </a:t>
            </a:r>
            <a:r>
              <a:rPr lang="en-US" sz="2000" smtClean="0"/>
              <a:t>к</a:t>
            </a:r>
            <a:r>
              <a:rPr lang="ru-RU" sz="2000" smtClean="0"/>
              <a:t>артина написана в сдержанных спокойных цветах, достаточно ввести теплые земляные краски: сиену натуральную, охру красную, английскую красную. Также можно смешать их с черной краской или друг с другом.</a:t>
            </a:r>
            <a:endParaRPr lang="en-US" sz="2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00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smtClean="0"/>
              <a:t>Конечно, наша копия не претендует на точность, главное- передача больших тональных отношений, если это сделано- задание выполнено.</a:t>
            </a:r>
            <a:endParaRPr lang="en-US" sz="2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78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smtClean="0"/>
              <a:t>Натюрморты Шардена, которые также очень полезно изучить:</a:t>
            </a:r>
            <a:endParaRPr lang="en-US" sz="2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391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110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373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041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/>
              <a:t>Жан Батист Симеон Шарден(1699-1779)</a:t>
            </a:r>
            <a:endParaRPr lang="en-US" sz="2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186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Цели и задачи копирования: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765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Как выполнить акварелью копию картины «Атрибуты искусств»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871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Материалы: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092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smtClean="0"/>
              <a:t>Рассмотрим композицию: перед нами стол художника, на котором расположены: гипсовый слепок головы Меркурия, свернутые рисунки, книги. Первый план освещен, дальний- в тени. Обратите внимание, главный предмет расположен правее центра картины. </a:t>
            </a:r>
            <a:endParaRPr lang="en-US" sz="2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885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smtClean="0"/>
              <a:t>Рисунок: в листе А3 вычертите нужный вам формат (у меня получилось примерно 18 на 40 сантиметров), легкими линиями наметьте композицию, следите за пропорциями, особенно при изображении головы.</a:t>
            </a:r>
            <a:endParaRPr lang="en-US" sz="2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745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smtClean="0"/>
              <a:t>Приступаем к подмалевку в технике гризайль: смешайте голубую фц и черную, ведите работу от светлых тонов к более темным. Лист должен быть хорошо закреплен на планшете.</a:t>
            </a:r>
            <a:endParaRPr lang="en-US" sz="2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892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smtClean="0"/>
              <a:t>Вся работа должна быть прописана гризайлью. Постоянно сравнивайте на оригинале картины, что светлее, что темнее. Где художник использует тональный контраст, где нюанс.</a:t>
            </a:r>
            <a:endParaRPr lang="en-US" sz="2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7340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227</Words>
  <Application>Microsoft Office PowerPoint</Application>
  <PresentationFormat>Экран (4:3)</PresentationFormat>
  <Paragraphs>12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Живопись 4 класс</vt:lpstr>
      <vt:lpstr>Жан Батист Симеон Шарден(1699-1779)</vt:lpstr>
      <vt:lpstr>Цели и задачи копирования:</vt:lpstr>
      <vt:lpstr>Как выполнить акварелью копию картины «Атрибуты искусств»</vt:lpstr>
      <vt:lpstr>Материалы:</vt:lpstr>
      <vt:lpstr>Рассмотрим композицию: перед нами стол художника, на котором расположены: гипсовый слепок головы Меркурия, свернутые рисунки, книги. Первый план освещен, дальний- в тени. Обратите внимание, главный предмет расположен правее центра картины. </vt:lpstr>
      <vt:lpstr>Рисунок: в листе А3 вычертите нужный вам формат (у меня получилось примерно 18 на 40 сантиметров), легкими линиями наметьте композицию, следите за пропорциями, особенно при изображении головы.</vt:lpstr>
      <vt:lpstr>Приступаем к подмалевку в технике гризайль: смешайте голубую фц и черную, ведите работу от светлых тонов к более темным. Лист должен быть хорошо закреплен на планшете.</vt:lpstr>
      <vt:lpstr>Вся работа должна быть прописана гризайлью. Постоянно сравнивайте на оригинале картины, что светлее, что темнее. Где художник использует тональный контраст, где нюанс.</vt:lpstr>
      <vt:lpstr>Далее можно ввести цвет: т.к. картина написана в сдержанных спокойных цветах, достаточно ввести теплые земляные краски: сиену натуральную, охру красную, английскую красную. Также можно смешать их с черной краской или друг с другом.</vt:lpstr>
      <vt:lpstr>Конечно, наша копия не претендует на точность, главное- передача больших тональных отношений, если это сделано- задание выполнено.</vt:lpstr>
      <vt:lpstr>Натюрморты Шардена, которые также очень полезно изучить: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Живопись 4 класс</dc:title>
  <dc:creator>Троицкая ДХШ</dc:creator>
  <cp:lastModifiedBy>Троицкая ДХШ</cp:lastModifiedBy>
  <cp:revision>1</cp:revision>
  <dcterms:created xsi:type="dcterms:W3CDTF">2020-10-17T12:52:29Z</dcterms:created>
  <dcterms:modified xsi:type="dcterms:W3CDTF">2020-10-17T12:52:29Z</dcterms:modified>
</cp:coreProperties>
</file>