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465-22F0-407A-97E7-40655252BC73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D9C2-1193-4888-8E78-96CE45DEB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8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A6465-22F0-407A-97E7-40655252BC73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8D9C2-1193-4888-8E78-96CE45DEB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6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Живопись 4 класс 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Поль Сезанн (1839-1906)</a:t>
            </a:r>
            <a:br>
              <a:rPr lang="ru-RU" smtClean="0"/>
            </a:br>
            <a:r>
              <a:rPr lang="ru-RU" smtClean="0"/>
              <a:t>«Персики и груши»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2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Материалы: 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2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Попробуем скопировать фрагмент натюрморта: нам важно понять принцип работы художника.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В этом фрагменте хорошо виден принцип взаимодействия теплых и холодных цветов, даже видны движения кисти художника.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2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Рисунок можно выполнить сразу кистью, синей краской. 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Приступаем к живописи: работаем широкой кистью по всему листу.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4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Обратите внимание, как художник пишет белые предметы на белой скатерти: вылепливая форму сложным цветом, где взаимодействуют теплые и холодные краски. При этом чувствуется материальность предметов: гладкая фарфоровая сахарница, бархатистые персики 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После того, как мы прописали всю работу в цвете, можно взять круглую тонкую кисть и уточнить рисунок.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1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Живопись 4 класс </vt:lpstr>
      <vt:lpstr>Поль Сезанн (1839-1906) «Персики и груши»</vt:lpstr>
      <vt:lpstr>Материалы: </vt:lpstr>
      <vt:lpstr>Попробуем скопировать фрагмент натюрморта: нам важно понять принцип работы художника.</vt:lpstr>
      <vt:lpstr>В этом фрагменте хорошо виден принцип взаимодействия теплых и холодных цветов, даже видны движения кисти художника.</vt:lpstr>
      <vt:lpstr>Рисунок можно выполнить сразу кистью, синей краской. </vt:lpstr>
      <vt:lpstr>Приступаем к живописи: работаем широкой кистью по всему листу.</vt:lpstr>
      <vt:lpstr>Обратите внимание, как художник пишет белые предметы на белой скатерти: вылепливая форму сложным цветом, где взаимодействуют теплые и холодные краски. При этом чувствуется материальность предметов: гладкая фарфоровая сахарница, бархатистые персики .</vt:lpstr>
      <vt:lpstr>После того, как мы прописали всю работу в цвете, можно взять круглую тонкую кисть и уточнить рисунок.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4 класс </dc:title>
  <dc:creator>Троицкая ДХШ</dc:creator>
  <cp:lastModifiedBy>Троицкая ДХШ</cp:lastModifiedBy>
  <cp:revision>1</cp:revision>
  <dcterms:created xsi:type="dcterms:W3CDTF">2020-10-17T12:54:45Z</dcterms:created>
  <dcterms:modified xsi:type="dcterms:W3CDTF">2020-10-17T12:54:45Z</dcterms:modified>
</cp:coreProperties>
</file>