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F5E9F-D21D-499F-8F7D-AA98AE3A10D5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6D87-22A5-4828-B797-5CF38DA0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2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5E9F-D21D-499F-8F7D-AA98AE3A10D5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6D87-22A5-4828-B797-5CF38DA0A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 Black" pitchFamily="34" charset="0"/>
                <a:cs typeface="Arial" pitchFamily="34" charset="0"/>
              </a:rPr>
              <a:t>Композиция 2д (2)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1. Планшет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2. Бумажный скотч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3. Бумага для акварели ф.а4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smtClean="0">
                <a:latin typeface="Arial" pitchFamily="34" charset="0"/>
                <a:cs typeface="Arial" pitchFamily="34" charset="0"/>
              </a:rPr>
            </a:br>
            <a:r>
              <a:rPr lang="ru-RU" sz="220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200" b="0" smtClean="0">
                <a:latin typeface="Arial" pitchFamily="34" charset="0"/>
                <a:cs typeface="Arial" pitchFamily="34" charset="0"/>
              </a:rPr>
              <a:t>. акварель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5. Мягкая кисть (беличья)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6. Салфетка (вытирать кисти)</a:t>
            </a:r>
            <a:endParaRPr lang="ru-RU" sz="2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0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pitchFamily="34" charset="0"/>
                <a:cs typeface="Arial" pitchFamily="34" charset="0"/>
              </a:rPr>
              <a:t>Изображение  неба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7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>
                <a:latin typeface="Arial" pitchFamily="34" charset="0"/>
                <a:cs typeface="Arial" pitchFamily="34" charset="0"/>
              </a:rPr>
              <a:t>Изображение  неба. 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Работа в цвете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Изображение  неба. 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Этапы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 работы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Небо с тучами.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Работа в цвете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8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Небо с тучами.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Этапы работы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5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Небо с тучами.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Завершение работы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900" smtClean="0">
                <a:latin typeface="Arial" pitchFamily="34" charset="0"/>
                <a:cs typeface="Arial" pitchFamily="34" charset="0"/>
              </a:rPr>
              <a:t>Наброски фигуры человека</a:t>
            </a:r>
            <a:r>
              <a:rPr lang="ru-RU" sz="5400" smtClean="0">
                <a:latin typeface="Arial" pitchFamily="34" charset="0"/>
                <a:cs typeface="Arial" pitchFamily="34" charset="0"/>
              </a:rPr>
              <a:t> </a:t>
            </a:r>
            <a:endParaRPr lang="ru-RU" sz="4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69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Композиция 2д (2)</vt:lpstr>
      <vt:lpstr> 1. Планшет 2. Бумажный скотч 3. Бумага для акварели ф.а4 4. акварель 5. Мягкая кисть (беличья) 6. Салфетка (вытирать кисти)</vt:lpstr>
      <vt:lpstr>Изображение  неба </vt:lpstr>
      <vt:lpstr>Изображение  неба. Работа в цвете</vt:lpstr>
      <vt:lpstr>Изображение  неба. Этапы работы</vt:lpstr>
      <vt:lpstr>Небо с тучами. Работа в цвете</vt:lpstr>
      <vt:lpstr>Небо с тучами. Этапы работы</vt:lpstr>
      <vt:lpstr>Небо с тучами. Завершение работы</vt:lpstr>
      <vt:lpstr>Наброски фигуры человека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2д (2)</dc:title>
  <dc:creator>Троицкая ДХШ</dc:creator>
  <cp:lastModifiedBy>Троицкая ДХШ</cp:lastModifiedBy>
  <cp:revision>1</cp:revision>
  <dcterms:created xsi:type="dcterms:W3CDTF">2020-04-12T18:41:43Z</dcterms:created>
  <dcterms:modified xsi:type="dcterms:W3CDTF">2020-04-12T18:41:45Z</dcterms:modified>
</cp:coreProperties>
</file>