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2E1-C450-42D9-B960-69F2441242F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26A0-D1FB-490A-83B4-53A66215F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9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B2E1-C450-42D9-B960-69F2441242F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26A0-D1FB-490A-83B4-53A66215F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Натюрморт из </a:t>
            </a:r>
            <a:br>
              <a:rPr lang="ru-RU" smtClean="0"/>
            </a:br>
            <a:r>
              <a:rPr lang="ru-RU" smtClean="0"/>
              <a:t>предметов быта светлых по тону на сером фоне</a:t>
            </a:r>
            <a:br>
              <a:rPr lang="ru-RU" smtClean="0"/>
            </a:br>
            <a:endParaRPr lang="ru-RU" sz="6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Светотеневая проработка натюрморта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Светотеневая проработка натюрморта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Дополнительные материалы по теме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Задание: Тональный рисунок натюрморта из  предметов быта простой формы и светлых по тону на сером фоне.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Варианты простых постановок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Стадии ведения рисунка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Компоновка листа А4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заполнения листа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2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Конструктивное построение натюрморта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Конструктивное построение натюрморта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Построение теней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1. </a:t>
            </a:r>
            <a:r>
              <a:rPr lang="ru-RU" sz="2700" smtClean="0"/>
              <a:t>Наметить границы света, тени и полутени </a:t>
            </a:r>
            <a:br>
              <a:rPr lang="ru-RU" sz="2700" smtClean="0"/>
            </a:br>
            <a:r>
              <a:rPr lang="ru-RU" sz="2700" smtClean="0"/>
              <a:t>2. Наметить падающие тени.</a:t>
            </a:r>
            <a:br>
              <a:rPr lang="ru-RU" sz="2700" smtClean="0"/>
            </a:br>
            <a:r>
              <a:rPr lang="ru-RU" sz="2700" smtClean="0"/>
              <a:t>3. Проложить не в полную силу основные тени, не сильно нажимая на карандаш.</a:t>
            </a:r>
            <a:br>
              <a:rPr lang="ru-RU" sz="2700" smtClean="0"/>
            </a:b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3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Произвольный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Натюрморт из  предметов быта светлых по тону на сером фоне </vt:lpstr>
      <vt:lpstr>Задание: Тональный рисунок натюрморта из  предметов быта простой формы и светлых по тону на сером фоне.</vt:lpstr>
      <vt:lpstr>Варианты простых постановок</vt:lpstr>
      <vt:lpstr>Стадии ведения рисунка</vt:lpstr>
      <vt:lpstr>Компоновка листа А4</vt:lpstr>
      <vt:lpstr>Пример заполнения листа</vt:lpstr>
      <vt:lpstr>Конструктивное построение натюрморта</vt:lpstr>
      <vt:lpstr>Конструктивное построение натюрморта</vt:lpstr>
      <vt:lpstr>Построение теней  1. Наметить границы света, тени и полутени  2. Наметить падающие тени. 3. Проложить не в полную силу основные тени, не сильно нажимая на карандаш. </vt:lpstr>
      <vt:lpstr>Светотеневая проработка натюрморта</vt:lpstr>
      <vt:lpstr>Светотеневая проработка натюрморта</vt:lpstr>
      <vt:lpstr>Презентация PowerPoint</vt:lpstr>
      <vt:lpstr>Дополнительные материалы по теме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из  предметов быта светлых по тону на сером фоне </dc:title>
  <dc:creator>Троицкая ДХШ</dc:creator>
  <cp:lastModifiedBy>Троицкая ДХШ</cp:lastModifiedBy>
  <cp:revision>1</cp:revision>
  <dcterms:created xsi:type="dcterms:W3CDTF">2020-04-08T18:36:04Z</dcterms:created>
  <dcterms:modified xsi:type="dcterms:W3CDTF">2020-04-08T18:36:06Z</dcterms:modified>
</cp:coreProperties>
</file>