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2ABDF-AD01-4D1B-97F8-D60288E7406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3C37-98F7-40A9-AEAD-ADBB0C1A1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1281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2ABDF-AD01-4D1B-97F8-D60288E7406C}" type="datetimeFigureOut">
              <a:rPr lang="ru-RU" smtClean="0"/>
              <a:t>09.03.2022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83C37-98F7-40A9-AEAD-ADBB0C1A1B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686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defRPr/>
            </a:pPr>
            <a:r>
              <a:rPr lang="ru-RU" sz="3600" b="1" smtClean="0"/>
              <a:t>Искусство скифов античной эпохи (VII в. до н. э. – III в. н. э.)</a:t>
            </a:r>
            <a:r>
              <a:rPr lang="ru-RU" sz="3600" smtClean="0"/>
              <a:t> </a:t>
            </a:r>
            <a:r>
              <a:rPr lang="ru-RU" sz="4000" smtClean="0"/>
              <a:t>   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664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Фольклор скифов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292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smtClean="0"/>
              <a:t>Скифские курганы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49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effectLst/>
              </a:rPr>
              <a:t>Влияние греческих мастеров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647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Наследие скифов</a:t>
            </a:r>
            <a:endParaRPr lang="ru-RU" sz="4000" b="1" smtClean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23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17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98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smtClean="0">
                <a:effectLst/>
              </a:rPr>
              <a:t>Скифская культура</a:t>
            </a: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1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7911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93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12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3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3019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</Words>
  <Application>Microsoft Office PowerPoint</Application>
  <PresentationFormat>Экран (4:3)</PresentationFormat>
  <Paragraphs>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Искусство скифов античной эпохи (VII в. до н. э. – III в. н. э.)    </vt:lpstr>
      <vt:lpstr>Презентация PowerPoint</vt:lpstr>
      <vt:lpstr>Презентация PowerPoint</vt:lpstr>
      <vt:lpstr>Скифская культура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Фольклор скифов</vt:lpstr>
      <vt:lpstr>Скифские курганы</vt:lpstr>
      <vt:lpstr>Влияние греческих мастеров</vt:lpstr>
      <vt:lpstr>Наследие скифов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Искусство скифов античной эпохи (VII в. до н. э. – III в. н. э.)    </dc:title>
  <dc:creator>Троицкая ДХШ</dc:creator>
  <cp:lastModifiedBy>Троицкая ДХШ</cp:lastModifiedBy>
  <cp:revision>1</cp:revision>
  <dcterms:created xsi:type="dcterms:W3CDTF">2020-09-26T06:26:25Z</dcterms:created>
  <dcterms:modified xsi:type="dcterms:W3CDTF">2022-03-09T06:52:34Z</dcterms:modified>
</cp:coreProperties>
</file>