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84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99B66A1-05F4-4E12-AD71-A4766B21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732" y="763399"/>
            <a:ext cx="8194987" cy="3783434"/>
          </a:xfrm>
        </p:spPr>
        <p:txBody>
          <a:bodyPr>
            <a:normAutofit/>
          </a:bodyPr>
          <a:lstStyle/>
          <a:p>
            <a:r>
              <a:rPr lang="ru-RU" dirty="0"/>
              <a:t>1.3 Рисунок коры</a:t>
            </a:r>
            <a:br>
              <a:rPr lang="ru-RU" dirty="0"/>
            </a:br>
            <a:r>
              <a:rPr lang="ru-RU" dirty="0"/>
              <a:t>дерева.</a:t>
            </a:r>
            <a:br>
              <a:rPr lang="ru-RU" dirty="0"/>
            </a:br>
            <a:endParaRPr lang="ru-RU" sz="6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658086F-224C-41A1-A17A-461461D4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732" y="4085439"/>
            <a:ext cx="7315200" cy="1776044"/>
          </a:xfrm>
        </p:spPr>
        <p:txBody>
          <a:bodyPr>
            <a:normAutofit/>
          </a:bodyPr>
          <a:lstStyle/>
          <a:p>
            <a:r>
              <a:rPr lang="ru-RU" dirty="0"/>
              <a:t>Предмет – Рисунок</a:t>
            </a:r>
          </a:p>
          <a:p>
            <a:r>
              <a:rPr lang="ru-RU" dirty="0"/>
              <a:t>1 класс ДХШ</a:t>
            </a:r>
          </a:p>
          <a:p>
            <a:r>
              <a:rPr lang="ru-RU" dirty="0"/>
              <a:t>Рисунок рассчитан на  1 урок 3 </a:t>
            </a:r>
            <a:r>
              <a:rPr lang="ru-RU" dirty="0" err="1"/>
              <a:t>ак</a:t>
            </a:r>
            <a:r>
              <a:rPr lang="ru-RU" dirty="0"/>
              <a:t>. часа</a:t>
            </a:r>
          </a:p>
          <a:p>
            <a:r>
              <a:rPr lang="ru-RU" dirty="0"/>
              <a:t>Преподаватель – Красильникова Ольга Борисовна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A05BFBD9-961E-48F7-BB15-FEC8B357E4E0}"/>
              </a:ext>
            </a:extLst>
          </p:cNvPr>
          <p:cNvSpPr txBox="1">
            <a:spLocks/>
          </p:cNvSpPr>
          <p:nvPr/>
        </p:nvSpPr>
        <p:spPr>
          <a:xfrm>
            <a:off x="9628911" y="2454301"/>
            <a:ext cx="2283454" cy="117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МАОУ ДОД «Троицкая ДХШ»</a:t>
            </a:r>
          </a:p>
          <a:p>
            <a:pPr algn="ctr"/>
            <a:r>
              <a:rPr lang="ru-RU" dirty="0"/>
              <a:t>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E282213-B5B1-4758-9DF9-D32E55F6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84" y="1443656"/>
            <a:ext cx="1275707" cy="6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95B02-334D-42D7-98F2-961AAEC9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27176" cy="4664567"/>
          </a:xfrm>
        </p:spPr>
        <p:txBody>
          <a:bodyPr/>
          <a:lstStyle/>
          <a:p>
            <a:r>
              <a:rPr lang="ru-RU" dirty="0"/>
              <a:t>Материалы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CB258A-10DC-4B71-92AF-A5251BA7CE31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83C4AC-67DF-4A53-ACE9-B574C0442134}"/>
              </a:ext>
            </a:extLst>
          </p:cNvPr>
          <p:cNvSpPr txBox="1"/>
          <p:nvPr/>
        </p:nvSpPr>
        <p:spPr>
          <a:xfrm>
            <a:off x="4118994" y="1946246"/>
            <a:ext cx="7340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Бумага формата А4 или А3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Простой карандаш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Ластик</a:t>
            </a:r>
          </a:p>
        </p:txBody>
      </p:sp>
    </p:spTree>
    <p:extLst>
      <p:ext uri="{BB962C8B-B14F-4D97-AF65-F5344CB8AC3E}">
        <p14:creationId xmlns:p14="http://schemas.microsoft.com/office/powerpoint/2010/main" val="369019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5FE821-715B-447C-BA08-C13AD778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89" y="176169"/>
            <a:ext cx="4219042" cy="599104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852EB48-84E8-41A8-8DEE-C2E7AD2B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97" y="176169"/>
            <a:ext cx="3578591" cy="59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22110EB-DB3C-4D1F-ABF5-AC4334B68B0E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31816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8656D966-7392-4E51-914F-8FE2FE59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7" y="251453"/>
            <a:ext cx="4370178" cy="5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F19F7AA-2115-4FDD-8E58-19D2B17D34E1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B11D02F9-3A14-4E1F-8733-E9720267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88" y="251453"/>
            <a:ext cx="5966868" cy="5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7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AC06BC31-40CD-4428-AAEF-6E5070DF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" y="0"/>
            <a:ext cx="3376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09D07E79-FF0E-4F69-96D4-A98FD4FF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32" y="0"/>
            <a:ext cx="4625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A108695E-76CE-4F06-91AA-BA1C1583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45" y="0"/>
            <a:ext cx="3862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7F3AAC-1D90-4BCC-B386-09C5781E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штриховки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BCEBC66-B9CC-46AA-A234-8F6AC12E5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5198"/>
          <a:stretch/>
        </p:blipFill>
        <p:spPr bwMode="auto">
          <a:xfrm>
            <a:off x="2590130" y="373309"/>
            <a:ext cx="5099050" cy="58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1E2BF2-E9B1-409F-9C34-F5E6832B8AF9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EB274E73-F4BE-42E7-8121-B2C3C8FD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25" y="373308"/>
            <a:ext cx="4153600" cy="58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5007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1082</TotalTime>
  <Words>69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Рамка</vt:lpstr>
      <vt:lpstr>1.3 Рисунок коры дерева. </vt:lpstr>
      <vt:lpstr>Материалы</vt:lpstr>
      <vt:lpstr>Презентация PowerPoint</vt:lpstr>
      <vt:lpstr>Презентация PowerPoint</vt:lpstr>
      <vt:lpstr>Презентация PowerPoint</vt:lpstr>
      <vt:lpstr>Варианты штриховки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Зарисовки предметов быта (кружка, кастрюля и т.д.) в горизонтальном положении</dc:title>
  <dc:creator>Olga</dc:creator>
  <cp:lastModifiedBy>Троицкая ДХШ</cp:lastModifiedBy>
  <cp:revision>96</cp:revision>
  <dcterms:created xsi:type="dcterms:W3CDTF">2020-03-26T08:50:43Z</dcterms:created>
  <dcterms:modified xsi:type="dcterms:W3CDTF">2020-11-23T19:29:21Z</dcterms:modified>
</cp:coreProperties>
</file>