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B914A-7911-43A0-939D-206F06A85789}" type="datetimeFigureOut">
              <a:rPr lang="ru-RU" smtClean="0"/>
              <a:t>03.04.2020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00DDA-BF66-4C9E-884F-7AE4487974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1112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0B914A-7911-43A0-939D-206F06A85789}" type="datetimeFigureOut">
              <a:rPr lang="ru-RU" smtClean="0"/>
              <a:t>03.04.2020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000DDA-BF66-4C9E-884F-7AE4487974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2805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smtClean="0">
                <a:latin typeface="Times New Roman" pitchFamily="18" charset="0"/>
                <a:cs typeface="Times New Roman" pitchFamily="18" charset="0"/>
              </a:rPr>
              <a:t>Натюрморт с синим чайником</a:t>
            </a:r>
            <a:br>
              <a:rPr lang="ru-RU" b="1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1  класс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0492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Вам понадобятся:</a:t>
            </a:r>
            <a:br>
              <a:rPr lang="ru-RU" sz="280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лист для акварели А3,</a:t>
            </a:r>
            <a:br>
              <a:rPr lang="ru-RU" sz="280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акварельные краски, кисти, палитра, карандаш, ластик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54270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1. Намечаем постановку в карандаше. Прорисовываем карандашом свет, тень, рефлексы, падающие тени.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0587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2. Начинаем в цвете. Пишем драпировку на втором плане разными светлыми оттенками.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44286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3. Начинаем писать чайник. Смешиваем разные синие: синий с зелёным, синий с черным, синий с фиолетовым.</a:t>
            </a:r>
            <a:br>
              <a:rPr lang="ru-RU" sz="240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Работа мазками по форме предмета.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38857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4. Пишем апельсин. Свет, тень. Пишем его разными оранжевыми.</a:t>
            </a:r>
            <a:br>
              <a:rPr lang="ru-RU" sz="240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5. Намечаем горизонтальную плоскость светлыми оттенками.</a:t>
            </a:r>
            <a:br>
              <a:rPr lang="ru-RU" sz="240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6. Пишем рефлекс от апельсина на чайнике.</a:t>
            </a:r>
            <a:br>
              <a:rPr lang="ru-RU" sz="240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Смешиваем оранжевый с синими.</a:t>
            </a:r>
            <a:br>
              <a:rPr lang="ru-RU" sz="240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7. Пишем холодными оттенками падающие тени от предметов.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052086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76</Words>
  <Application>Microsoft Office PowerPoint</Application>
  <PresentationFormat>Экран (4:3)</PresentationFormat>
  <Paragraphs>6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Натюрморт с синим чайником 1  класс </vt:lpstr>
      <vt:lpstr>Вам понадобятся: лист для акварели А3, акварельные краски, кисти, палитра, карандаш, ластик</vt:lpstr>
      <vt:lpstr>1. Намечаем постановку в карандаше. Прорисовываем карандашом свет, тень, рефлексы, падающие тени.</vt:lpstr>
      <vt:lpstr>2. Начинаем в цвете. Пишем драпировку на втором плане разными светлыми оттенками.</vt:lpstr>
      <vt:lpstr>3. Начинаем писать чайник. Смешиваем разные синие: синий с зелёным, синий с черным, синий с фиолетовым. Работа мазками по форме предмета.</vt:lpstr>
      <vt:lpstr>4. Пишем апельсин. Свет, тень. Пишем его разными оранжевыми. 5. Намечаем горизонтальную плоскость светлыми оттенками. 6. Пишем рефлекс от апельсина на чайнике. Смешиваем оранжевый с синими. 7. Пишем холодными оттенками падающие тени от предметов.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Натюрморт с синим чайником 1  класс </dc:title>
  <dc:creator>Троицкая ДХШ</dc:creator>
  <cp:lastModifiedBy>Троицкая ДХШ</cp:lastModifiedBy>
  <cp:revision>1</cp:revision>
  <dcterms:created xsi:type="dcterms:W3CDTF">2020-04-03T15:44:11Z</dcterms:created>
  <dcterms:modified xsi:type="dcterms:W3CDTF">2020-04-03T15:44:11Z</dcterms:modified>
</cp:coreProperties>
</file>