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26EB-DFB2-4BF4-9DD8-CA0FBE6CE0C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6993-9436-4A35-9E88-E840A5A8B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7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F26EB-DFB2-4BF4-9DD8-CA0FBE6CE0C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6993-9436-4A35-9E88-E840A5A8B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2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Arial Black" pitchFamily="34" charset="0"/>
                <a:cs typeface="Arial" pitchFamily="34" charset="0"/>
              </a:rPr>
              <a:t>Живопись 2д</a:t>
            </a:r>
            <a:endParaRPr lang="ru-RU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2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1. Планшет.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2. Бумажный скотч.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3. Карандаш </a:t>
            </a:r>
            <a:r>
              <a:rPr lang="ru-RU" sz="2200" smtClean="0">
                <a:latin typeface="Arial" pitchFamily="34" charset="0"/>
                <a:cs typeface="Arial" pitchFamily="34" charset="0"/>
              </a:rPr>
              <a:t>нв</a:t>
            </a:r>
            <a:r>
              <a:rPr lang="ru-RU" sz="2200" b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20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200" b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4. Бумага для акварели </a:t>
            </a:r>
            <a:r>
              <a:rPr lang="ru-RU" sz="2200" smtClean="0">
                <a:latin typeface="Arial" pitchFamily="34" charset="0"/>
                <a:cs typeface="Arial" pitchFamily="34" charset="0"/>
              </a:rPr>
              <a:t>фа4</a:t>
            </a:r>
            <a:r>
              <a:rPr lang="ru-RU" sz="2200" b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5.  акварель.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endParaRPr lang="ru-RU" sz="2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0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b="1" i="1" smtClean="0">
                <a:latin typeface="Arial" pitchFamily="34" charset="0"/>
                <a:cs typeface="Arial" pitchFamily="34" charset="0"/>
              </a:rPr>
              <a:t>Нашей задачей будет написать акварелью 2 этюда яблока, применяя различные технические приемы. Один этюд выполнить в технике многослойной живописи-лессировке, второй – в технике раздельного мазка «пуантилизм».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smtClean="0">
                <a:latin typeface="Arial" pitchFamily="34" charset="0"/>
                <a:cs typeface="Arial" pitchFamily="34" charset="0"/>
              </a:rPr>
              <a:t>Лессировка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6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pitchFamily="34" charset="0"/>
                <a:cs typeface="Arial" pitchFamily="34" charset="0"/>
              </a:rPr>
              <a:t>Продолжение работы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9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4000" smtClean="0">
                <a:latin typeface="Arial" pitchFamily="34" charset="0"/>
                <a:cs typeface="Arial" pitchFamily="34" charset="0"/>
              </a:rPr>
              <a:t>Завершение работы над этюдом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8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mtClean="0">
                <a:latin typeface="Arial" pitchFamily="34" charset="0"/>
                <a:cs typeface="Arial" pitchFamily="34" charset="0"/>
              </a:rPr>
              <a:t>Техника раздельного мазка</a:t>
            </a:r>
            <a:br>
              <a:rPr lang="ru-RU" smtClean="0">
                <a:latin typeface="Arial" pitchFamily="34" charset="0"/>
                <a:cs typeface="Arial" pitchFamily="34" charset="0"/>
              </a:rPr>
            </a:br>
            <a:r>
              <a:rPr lang="ru-RU" smtClean="0">
                <a:latin typeface="Arial" pitchFamily="34" charset="0"/>
                <a:cs typeface="Arial" pitchFamily="34" charset="0"/>
              </a:rPr>
              <a:t>«пуантилизм»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6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pitchFamily="34" charset="0"/>
                <a:cs typeface="Arial" pitchFamily="34" charset="0"/>
              </a:rPr>
              <a:t>Продолжение работы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pitchFamily="34" charset="0"/>
                <a:cs typeface="Arial" pitchFamily="34" charset="0"/>
              </a:rPr>
              <a:t>Завершение работы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4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Живопись 2д</vt:lpstr>
      <vt:lpstr> 1. Планшет. 2. Бумажный скотч. 3. Карандаш нв или в. 4. Бумага для акварели фа4. 5.  акварель. </vt:lpstr>
      <vt:lpstr>Нашей задачей будет написать акварелью 2 этюда яблока, применяя различные технические приемы. Один этюд выполнить в технике многослойной живописи-лессировке, второй – в технике раздельного мазка «пуантилизм».</vt:lpstr>
      <vt:lpstr>Лессировка</vt:lpstr>
      <vt:lpstr>Продолжение работы</vt:lpstr>
      <vt:lpstr>Завершение работы над этюдом</vt:lpstr>
      <vt:lpstr>Техника раздельного мазка «пуантилизм»</vt:lpstr>
      <vt:lpstr>Продолжение работы</vt:lpstr>
      <vt:lpstr>Завершение работы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2д</dc:title>
  <dc:creator>Троицкая ДХШ</dc:creator>
  <cp:lastModifiedBy>Троицкая ДХШ</cp:lastModifiedBy>
  <cp:revision>1</cp:revision>
  <dcterms:created xsi:type="dcterms:W3CDTF">2020-04-01T19:23:48Z</dcterms:created>
  <dcterms:modified xsi:type="dcterms:W3CDTF">2020-04-01T19:23:50Z</dcterms:modified>
</cp:coreProperties>
</file>