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1F945-2198-4328-BA0D-B7FF24D5BACA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2C9F0-567B-4CC1-B4E9-C61881CF9E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98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1F945-2198-4328-BA0D-B7FF24D5BACA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2C9F0-567B-4CC1-B4E9-C61881CF9E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Домашнее задание по скульптуре для 2 «Б» и 2 «В» классов</a:t>
            </a:r>
            <a:endParaRPr lang="ru-RU" sz="4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9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49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Домашнее задание по скульптуре для 2 «Б» и 2 «В» классов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задание по скульптуре для 2 «Б» и 2 «В» классов</dc:title>
  <dc:creator>Троицкая ДХШ</dc:creator>
  <cp:lastModifiedBy>Троицкая ДХШ</cp:lastModifiedBy>
  <cp:revision>1</cp:revision>
  <dcterms:created xsi:type="dcterms:W3CDTF">2020-04-14T10:08:10Z</dcterms:created>
  <dcterms:modified xsi:type="dcterms:W3CDTF">2020-04-14T10:08:10Z</dcterms:modified>
</cp:coreProperties>
</file>