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B600D-EDED-41B0-9A11-1A92B4F6D629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ADC79-2E29-4677-86D2-A68EE1683A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506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B600D-EDED-41B0-9A11-1A92B4F6D629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ADC79-2E29-4677-86D2-A68EE1683A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1519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latin typeface="Arial Black" pitchFamily="34" charset="0"/>
                <a:cs typeface="Arial" pitchFamily="34" charset="0"/>
              </a:rPr>
              <a:t>Живопись 3д</a:t>
            </a:r>
            <a:endParaRPr lang="ru-RU" b="1" dirty="0"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425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ru-RU" sz="2200" b="0" smtClean="0">
                <a:latin typeface="Arial" pitchFamily="34" charset="0"/>
                <a:cs typeface="Arial" pitchFamily="34" charset="0"/>
              </a:rPr>
              <a:t> 1. Планшет.</a:t>
            </a:r>
            <a:br>
              <a:rPr lang="ru-RU" sz="2200" b="0" smtClean="0">
                <a:latin typeface="Arial" pitchFamily="34" charset="0"/>
                <a:cs typeface="Arial" pitchFamily="34" charset="0"/>
              </a:rPr>
            </a:br>
            <a:r>
              <a:rPr lang="ru-RU" sz="2200" b="0" smtClean="0">
                <a:latin typeface="Arial" pitchFamily="34" charset="0"/>
                <a:cs typeface="Arial" pitchFamily="34" charset="0"/>
              </a:rPr>
              <a:t>2. Бумажный скотч.</a:t>
            </a:r>
            <a:br>
              <a:rPr lang="ru-RU" sz="2200" b="0" smtClean="0">
                <a:latin typeface="Arial" pitchFamily="34" charset="0"/>
                <a:cs typeface="Arial" pitchFamily="34" charset="0"/>
              </a:rPr>
            </a:br>
            <a:r>
              <a:rPr lang="ru-RU" sz="2200" b="0" smtClean="0">
                <a:latin typeface="Arial" pitchFamily="34" charset="0"/>
                <a:cs typeface="Arial" pitchFamily="34" charset="0"/>
              </a:rPr>
              <a:t>3. Карандаш </a:t>
            </a:r>
            <a:r>
              <a:rPr lang="ru-RU" sz="2200" smtClean="0">
                <a:latin typeface="Arial" pitchFamily="34" charset="0"/>
                <a:cs typeface="Arial" pitchFamily="34" charset="0"/>
              </a:rPr>
              <a:t>нв</a:t>
            </a:r>
            <a:r>
              <a:rPr lang="ru-RU" sz="2200" b="0" smtClean="0">
                <a:latin typeface="Arial" pitchFamily="34" charset="0"/>
                <a:cs typeface="Arial" pitchFamily="34" charset="0"/>
              </a:rPr>
              <a:t> или </a:t>
            </a:r>
            <a:r>
              <a:rPr lang="ru-RU" sz="2200" smtClean="0">
                <a:latin typeface="Arial" pitchFamily="34" charset="0"/>
                <a:cs typeface="Arial" pitchFamily="34" charset="0"/>
              </a:rPr>
              <a:t>в</a:t>
            </a:r>
            <a:r>
              <a:rPr lang="ru-RU" sz="2200" b="0" smtClean="0">
                <a:latin typeface="Arial" pitchFamily="34" charset="0"/>
                <a:cs typeface="Arial" pitchFamily="34" charset="0"/>
              </a:rPr>
              <a:t>.</a:t>
            </a:r>
            <a:br>
              <a:rPr lang="ru-RU" sz="2200" b="0" smtClean="0">
                <a:latin typeface="Arial" pitchFamily="34" charset="0"/>
                <a:cs typeface="Arial" pitchFamily="34" charset="0"/>
              </a:rPr>
            </a:br>
            <a:r>
              <a:rPr lang="ru-RU" sz="2200" b="0" smtClean="0">
                <a:latin typeface="Arial" pitchFamily="34" charset="0"/>
                <a:cs typeface="Arial" pitchFamily="34" charset="0"/>
              </a:rPr>
              <a:t>4. Бумага для акварели </a:t>
            </a:r>
            <a:r>
              <a:rPr lang="ru-RU" sz="2200" smtClean="0">
                <a:latin typeface="Arial" pitchFamily="34" charset="0"/>
                <a:cs typeface="Arial" pitchFamily="34" charset="0"/>
              </a:rPr>
              <a:t>фа4</a:t>
            </a:r>
            <a:r>
              <a:rPr lang="ru-RU" sz="2200" b="0" smtClean="0">
                <a:latin typeface="Arial" pitchFamily="34" charset="0"/>
                <a:cs typeface="Arial" pitchFamily="34" charset="0"/>
              </a:rPr>
              <a:t>.</a:t>
            </a:r>
            <a:br>
              <a:rPr lang="ru-RU" sz="2200" b="0" smtClean="0">
                <a:latin typeface="Arial" pitchFamily="34" charset="0"/>
                <a:cs typeface="Arial" pitchFamily="34" charset="0"/>
              </a:rPr>
            </a:br>
            <a:r>
              <a:rPr lang="ru-RU" sz="2200" b="0" smtClean="0">
                <a:latin typeface="Arial" pitchFamily="34" charset="0"/>
                <a:cs typeface="Arial" pitchFamily="34" charset="0"/>
              </a:rPr>
              <a:t>5.  акварель..</a:t>
            </a:r>
            <a:br>
              <a:rPr lang="ru-RU" sz="2200" b="0" smtClean="0">
                <a:latin typeface="Arial" pitchFamily="34" charset="0"/>
                <a:cs typeface="Arial" pitchFamily="34" charset="0"/>
              </a:rPr>
            </a:br>
            <a:endParaRPr lang="ru-RU" sz="2200" b="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478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4000" smtClean="0">
                <a:latin typeface="Arial" pitchFamily="34" charset="0"/>
                <a:cs typeface="Arial" pitchFamily="34" charset="0"/>
              </a:rPr>
              <a:t>Задание 1. </a:t>
            </a:r>
            <a:br>
              <a:rPr lang="ru-RU" sz="4000" smtClean="0">
                <a:latin typeface="Arial" pitchFamily="34" charset="0"/>
                <a:cs typeface="Arial" pitchFamily="34" charset="0"/>
              </a:rPr>
            </a:br>
            <a:r>
              <a:rPr lang="ru-RU" sz="4000" smtClean="0">
                <a:latin typeface="Arial" pitchFamily="34" charset="0"/>
                <a:cs typeface="Arial" pitchFamily="34" charset="0"/>
              </a:rPr>
              <a:t>Постановка из одного предмета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8669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mtClean="0">
                <a:latin typeface="Arial" pitchFamily="34" charset="0"/>
                <a:cs typeface="Arial" pitchFamily="34" charset="0"/>
              </a:rPr>
              <a:t>Техника раздельного мазка</a:t>
            </a:r>
            <a:br>
              <a:rPr lang="ru-RU" smtClean="0">
                <a:latin typeface="Arial" pitchFamily="34" charset="0"/>
                <a:cs typeface="Arial" pitchFamily="34" charset="0"/>
              </a:rPr>
            </a:br>
            <a:r>
              <a:rPr lang="ru-RU" smtClean="0">
                <a:latin typeface="Arial" pitchFamily="34" charset="0"/>
                <a:cs typeface="Arial" pitchFamily="34" charset="0"/>
              </a:rPr>
              <a:t>«пуантилизм»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512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>
                <a:latin typeface="Arial" pitchFamily="34" charset="0"/>
                <a:cs typeface="Arial" pitchFamily="34" charset="0"/>
              </a:rPr>
              <a:t>Продолжение работы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134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>
                <a:latin typeface="Arial" pitchFamily="34" charset="0"/>
                <a:cs typeface="Arial" pitchFamily="34" charset="0"/>
              </a:rPr>
              <a:t>Завершение работы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093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mtClean="0"/>
              <a:t>Задание 2. </a:t>
            </a:r>
            <a:br>
              <a:rPr lang="ru-RU" smtClean="0"/>
            </a:br>
            <a:r>
              <a:rPr lang="ru-RU" smtClean="0"/>
              <a:t>Постановка из трех предметов</a:t>
            </a:r>
            <a:endParaRPr lang="ru-RU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722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Этапы работы в цвете</a:t>
            </a:r>
            <a:endParaRPr lang="ru-RU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5912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Экран (4:3)</PresentationFormat>
  <Paragraphs>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Живопись 3д</vt:lpstr>
      <vt:lpstr> 1. Планшет. 2. Бумажный скотч. 3. Карандаш нв или в. 4. Бумага для акварели фа4. 5.  акварель.. </vt:lpstr>
      <vt:lpstr>Задание 1.  Постановка из одного предмета</vt:lpstr>
      <vt:lpstr>Техника раздельного мазка «пуантилизм»</vt:lpstr>
      <vt:lpstr>Продолжение работы</vt:lpstr>
      <vt:lpstr>Завершение работы</vt:lpstr>
      <vt:lpstr>Задание 2.  Постановка из трех предметов</vt:lpstr>
      <vt:lpstr>Этапы работы в цвете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Живопись 3д</dc:title>
  <dc:creator>Троицкая ДХШ</dc:creator>
  <cp:lastModifiedBy>Троицкая ДХШ</cp:lastModifiedBy>
  <cp:revision>1</cp:revision>
  <dcterms:created xsi:type="dcterms:W3CDTF">2020-04-01T19:27:33Z</dcterms:created>
  <dcterms:modified xsi:type="dcterms:W3CDTF">2020-04-01T19:27:33Z</dcterms:modified>
</cp:coreProperties>
</file>