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3086-026B-4A8C-85EA-DA4626649E26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EA1BA-A160-4EFF-8256-4CEBE7C2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7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3086-026B-4A8C-85EA-DA4626649E26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EA1BA-A160-4EFF-8256-4CEBE7C2A0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69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Уроки по рисунку 4Д класса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4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Далее губы, в отличии от глаза имеют симметрию, которая в пространстве подчиняется линейной перспективе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8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Важно увидеть конструкцию формы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946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Увидеть плоскости и их грани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1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 на эту конструкцию посадить пластику и красоту живой формы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9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Далее нос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6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 нём так же необходимо </a:t>
            </a:r>
            <a:br>
              <a:rPr lang="ru-RU" sz="4000" smtClean="0"/>
            </a:br>
            <a:r>
              <a:rPr lang="ru-RU" sz="4000" smtClean="0"/>
              <a:t> увидеть конструкцию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3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Профильную линию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4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 симметричные части подчинить линейной перспективе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45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Красивый академический штрих придаст законченность  и завершённость работе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Рисунок частей лица Давида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Начнём с глаза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5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Надо рассмотреть его со всех сторон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1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КОНТУР ГЛАЗА ИМЕЕТ РОМБОВИДНУЮ ФОРМУ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Это объясняется тем, что внутренний край глаза более выступает, чем внешний.</a:t>
            </a:r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1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Необходимо наметить</a:t>
            </a:r>
            <a:br>
              <a:rPr lang="ru-RU" sz="4000" smtClean="0"/>
            </a:br>
            <a:r>
              <a:rPr lang="ru-RU" sz="4000" smtClean="0"/>
              <a:t>профильную линию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Последовательность ведения работы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Что бы научится надо проделать это десятки раз!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6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Уроки по рисунку 4Д класса</vt:lpstr>
      <vt:lpstr>Рисунок частей лица Давида</vt:lpstr>
      <vt:lpstr>Начнём с глаза</vt:lpstr>
      <vt:lpstr>Надо рассмотреть его со всех сторон</vt:lpstr>
      <vt:lpstr>КОНТУР ГЛАЗА ИМЕЕТ РОМБОВИДНУЮ ФОРМУ</vt:lpstr>
      <vt:lpstr>Это объясняется тем, что внутренний край глаза более выступает, чем внешний.</vt:lpstr>
      <vt:lpstr>Необходимо наметить профильную линию</vt:lpstr>
      <vt:lpstr>Последовательность ведения работы</vt:lpstr>
      <vt:lpstr>Что бы научится надо проделать это десятки раз!</vt:lpstr>
      <vt:lpstr>Далее губы, в отличии от глаза имеют симметрию, которая в пространстве подчиняется линейной перспективе</vt:lpstr>
      <vt:lpstr>Важно увидеть конструкцию формы</vt:lpstr>
      <vt:lpstr>Увидеть плоскости и их грани</vt:lpstr>
      <vt:lpstr>И на эту конструкцию посадить пластику и красоту живой формы</vt:lpstr>
      <vt:lpstr>Далее нос</vt:lpstr>
      <vt:lpstr>В нём так же необходимо   увидеть конструкцию</vt:lpstr>
      <vt:lpstr>Профильную линию</vt:lpstr>
      <vt:lpstr>И симметричные части подчинить линейной перспективе</vt:lpstr>
      <vt:lpstr>Красивый академический штрих придаст законченность  и завершённость работе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по рисунку 4Д класса</dc:title>
  <dc:creator>Троицкая ДХШ</dc:creator>
  <cp:lastModifiedBy>Троицкая ДХШ</cp:lastModifiedBy>
  <cp:revision>1</cp:revision>
  <dcterms:created xsi:type="dcterms:W3CDTF">2020-04-03T20:39:20Z</dcterms:created>
  <dcterms:modified xsi:type="dcterms:W3CDTF">2020-04-03T20:39:20Z</dcterms:modified>
</cp:coreProperties>
</file>