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2BC5-A0BF-4A0A-9C45-8B3B32FBE06C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3388A-5561-424C-A620-002B25A8A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75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F2BC5-A0BF-4A0A-9C45-8B3B32FBE06C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3388A-5561-424C-A620-002B25A8A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362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Композиция</a:t>
            </a:r>
            <a:br>
              <a:rPr lang="ru-RU" b="1" smtClean="0"/>
            </a:br>
            <a:r>
              <a:rPr lang="ru-RU" b="1" smtClean="0"/>
              <a:t>Морской пейзаж</a:t>
            </a:r>
            <a:br>
              <a:rPr lang="ru-RU" b="1" smtClean="0"/>
            </a:br>
            <a:r>
              <a:rPr lang="ru-RU" b="1" smtClean="0"/>
              <a:t>«Спокойный закат на море»</a:t>
            </a:r>
            <a:br>
              <a:rPr lang="ru-RU" b="1" smtClean="0"/>
            </a:br>
            <a:r>
              <a:rPr lang="ru-RU" b="1" smtClean="0"/>
              <a:t>1 класс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419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Материалы:</a:t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Акварель, белила, бумага А3, карандаш, ластик.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616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1. Намечаем композицию карандашом. Море, камни, корабль.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10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2. Начинаем работать в цвете. Пишем небо. Используем много воды, мало краски: светлые, голубые, розовые, оранжевые тона.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100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3. Пишем море горизонтальными мазками. В море добавляем цвета неба и зеленоватые оттенки. Пишем тень от парусника: более темным синим и охрой.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527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4. Пишем кораблик разными коричневыми. Парус пишем теплыми цветами: розово-оранжевый, светлый.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5. Прорабатываем камни на первом плане разными коричневыми. Бледным зелёным прорабатываем море.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5643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Композиция Морской пейзаж «Спокойный закат на море» 1 класс</vt:lpstr>
      <vt:lpstr>Материалы: Акварель, белила, бумага А3, карандаш, ластик.</vt:lpstr>
      <vt:lpstr>1. Намечаем композицию карандашом. Море, камни, корабль.</vt:lpstr>
      <vt:lpstr>2. Начинаем работать в цвете. Пишем небо. Используем много воды, мало краски: светлые, голубые, розовые, оранжевые тона. </vt:lpstr>
      <vt:lpstr>3. Пишем море горизонтальными мазками. В море добавляем цвета неба и зеленоватые оттенки. Пишем тень от парусника: более темным синим и охрой. </vt:lpstr>
      <vt:lpstr>4. Пишем кораблик разными коричневыми. Парус пишем теплыми цветами: розово-оранжевый, светлый. 5. Прорабатываем камни на первом плане разными коричневыми. Бледным зелёным прорабатываем море. 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Композиция Морской пейзаж «Спокойный закат на море» 1 класс</dc:title>
  <dc:creator>Троицкая ДХШ</dc:creator>
  <cp:lastModifiedBy>Троицкая ДХШ</cp:lastModifiedBy>
  <cp:revision>1</cp:revision>
  <dcterms:created xsi:type="dcterms:W3CDTF">2020-04-03T14:00:22Z</dcterms:created>
  <dcterms:modified xsi:type="dcterms:W3CDTF">2020-04-03T14:00:22Z</dcterms:modified>
</cp:coreProperties>
</file>