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D4F81-07B4-463D-82A4-0A1A7C3795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BD459-2E50-40C9-A91C-94F7F1F41C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34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D4F81-07B4-463D-82A4-0A1A7C3795A1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BD459-2E50-40C9-A91C-94F7F1F41C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Arial Black" pitchFamily="34" charset="0"/>
                <a:cs typeface="Arial" pitchFamily="34" charset="0"/>
              </a:rPr>
              <a:t>Живопись 5д</a:t>
            </a:r>
            <a:endParaRPr lang="ru-RU" b="1" dirty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3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ru-RU" sz="2200" b="0" smtClean="0">
                <a:latin typeface="Arial" pitchFamily="34" charset="0"/>
                <a:cs typeface="Arial" pitchFamily="34" charset="0"/>
              </a:rPr>
              <a:t>1. Планшет.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2. Бумажный скотч.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3. Карандаш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нв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4. Бумага для акварели </a:t>
            </a:r>
            <a:r>
              <a:rPr lang="ru-RU" sz="2200" smtClean="0">
                <a:latin typeface="Arial" pitchFamily="34" charset="0"/>
                <a:cs typeface="Arial" pitchFamily="34" charset="0"/>
              </a:rPr>
              <a:t>фа4</a:t>
            </a:r>
            <a:r>
              <a:rPr lang="ru-RU" sz="2200" b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r>
              <a:rPr lang="ru-RU" sz="2200" b="0" smtClean="0">
                <a:latin typeface="Arial" pitchFamily="34" charset="0"/>
                <a:cs typeface="Arial" pitchFamily="34" charset="0"/>
              </a:rPr>
              <a:t>5.  акварель.</a:t>
            </a:r>
            <a:br>
              <a:rPr lang="ru-RU" sz="2200" b="0" smtClean="0">
                <a:latin typeface="Arial" pitchFamily="34" charset="0"/>
                <a:cs typeface="Arial" pitchFamily="34" charset="0"/>
              </a:rPr>
            </a:br>
            <a:endParaRPr lang="ru-RU" sz="22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07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4000" smtClean="0">
                <a:latin typeface="Arial" pitchFamily="34" charset="0"/>
                <a:cs typeface="Arial" pitchFamily="34" charset="0"/>
              </a:rPr>
              <a:t>Задание 1. </a:t>
            </a:r>
            <a:br>
              <a:rPr lang="ru-RU" sz="4000" smtClean="0">
                <a:latin typeface="Arial" pitchFamily="34" charset="0"/>
                <a:cs typeface="Arial" pitchFamily="34" charset="0"/>
              </a:rPr>
            </a:br>
            <a:r>
              <a:rPr lang="ru-RU" sz="4000" smtClean="0">
                <a:latin typeface="Arial" pitchFamily="34" charset="0"/>
                <a:cs typeface="Arial" pitchFamily="34" charset="0"/>
              </a:rPr>
              <a:t>Постановка из одного предмета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68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mtClean="0">
                <a:latin typeface="Arial" pitchFamily="34" charset="0"/>
                <a:cs typeface="Arial" pitchFamily="34" charset="0"/>
              </a:rPr>
              <a:t>Техника раздельного мазка</a:t>
            </a:r>
            <a:br>
              <a:rPr lang="ru-RU" smtClean="0">
                <a:latin typeface="Arial" pitchFamily="34" charset="0"/>
                <a:cs typeface="Arial" pitchFamily="34" charset="0"/>
              </a:rPr>
            </a:br>
            <a:r>
              <a:rPr lang="ru-RU" smtClean="0">
                <a:latin typeface="Arial" pitchFamily="34" charset="0"/>
                <a:cs typeface="Arial" pitchFamily="34" charset="0"/>
              </a:rPr>
              <a:t>«пуантилизм»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2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Arial" pitchFamily="34" charset="0"/>
                <a:cs typeface="Arial" pitchFamily="34" charset="0"/>
              </a:rPr>
              <a:t>Продолжение работы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3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Arial" pitchFamily="34" charset="0"/>
                <a:cs typeface="Arial" pitchFamily="34" charset="0"/>
              </a:rPr>
              <a:t>Завершение работы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28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1200"/>
              </a:spcBef>
            </a:pPr>
            <a:r>
              <a:rPr lang="ru-RU" sz="4000" smtClean="0">
                <a:latin typeface="Arial" pitchFamily="34" charset="0"/>
                <a:cs typeface="Arial" pitchFamily="34" charset="0"/>
              </a:rPr>
              <a:t>Задание 2</a:t>
            </a:r>
            <a:r>
              <a:rPr lang="ru-RU" sz="320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smtClean="0">
                <a:latin typeface="Arial" pitchFamily="34" charset="0"/>
                <a:cs typeface="Arial" pitchFamily="34" charset="0"/>
              </a:rPr>
            </a:br>
            <a:r>
              <a:rPr lang="ru-RU" sz="2200" i="1" smtClean="0"/>
              <a:t>После этюда яблока  выполнить натюрморт с сухоцветами в технике «пуантилизм»</a:t>
            </a:r>
            <a:r>
              <a:rPr lang="ru-RU" sz="2200" i="1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200" i="1" smtClean="0">
                <a:latin typeface="Arial" pitchFamily="34" charset="0"/>
                <a:cs typeface="Arial" pitchFamily="34" charset="0"/>
              </a:rPr>
            </a:br>
            <a:endParaRPr lang="ru-RU" sz="2200" i="1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4740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Живопись 5д</vt:lpstr>
      <vt:lpstr>1. Планшет. 2. Бумажный скотч. 3. Карандаш нв или в. 4. Бумага для акварели фа4. 5.  акварель. </vt:lpstr>
      <vt:lpstr>Задание 1.  Постановка из одного предмета</vt:lpstr>
      <vt:lpstr>Техника раздельного мазка «пуантилизм»</vt:lpstr>
      <vt:lpstr>Продолжение работы</vt:lpstr>
      <vt:lpstr>Завершение работы</vt:lpstr>
      <vt:lpstr>Задание 2 После этюда яблока  выполнить натюрморт с сухоцветами в технике «пуантилизм»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Живопись 5д</dc:title>
  <dc:creator>Троицкая ДХШ</dc:creator>
  <cp:lastModifiedBy>Троицкая ДХШ</cp:lastModifiedBy>
  <cp:revision>1</cp:revision>
  <dcterms:created xsi:type="dcterms:W3CDTF">2020-04-01T19:30:52Z</dcterms:created>
  <dcterms:modified xsi:type="dcterms:W3CDTF">2020-04-01T19:30:53Z</dcterms:modified>
</cp:coreProperties>
</file>