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28B4-EAEC-4E32-808C-C55323E209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205B-9904-4CF6-97E2-757B1F167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2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28B4-EAEC-4E32-808C-C55323E2095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205B-9904-4CF6-97E2-757B1F167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FFFF00"/>
                </a:solidFill>
              </a:rPr>
              <a:t>Графика</a:t>
            </a:r>
            <a:endParaRPr lang="ru-RU" b="1" i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Занятие по теме: </a:t>
            </a:r>
            <a:br>
              <a:rPr lang="ru-RU" sz="4000" b="1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FFFFFF"/>
                </a:solidFill>
              </a:rPr>
              <a:t>Графический портрет тушью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Словарь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ГРАФИЧЕСКИЕ 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ХУДОЖЕСТВЕННО-ВЫРАЗИТЕЛЬНЫЕ СРЕДСТВА</a:t>
            </a:r>
            <a:endParaRPr 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</a:rPr>
              <a:t>Примеры  графических портретов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Примеры графических портретов тушью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</a:rPr>
              <a:t>Справка: Пропорции лица человека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Задание:</a:t>
            </a:r>
            <a:br>
              <a:rPr lang="ru-RU" sz="4000" b="1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FFFFFF"/>
                </a:solidFill>
              </a:rPr>
              <a:t>Выполнить графический портрет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Этапы работы над графическим портретом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5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Графика</vt:lpstr>
      <vt:lpstr>Занятие по теме:  Графический портрет тушью</vt:lpstr>
      <vt:lpstr>Словарь</vt:lpstr>
      <vt:lpstr>ГРАФИЧЕСКИЕ  ХУДОЖЕСТВЕННО-ВЫРАЗИТЕЛЬНЫЕ СРЕДСТВА</vt:lpstr>
      <vt:lpstr>Примеры  графических портретов</vt:lpstr>
      <vt:lpstr>Примеры графических портретов тушью</vt:lpstr>
      <vt:lpstr>Справка: Пропорции лица человека</vt:lpstr>
      <vt:lpstr>Задание: Выполнить графический портрет</vt:lpstr>
      <vt:lpstr>Этапы работы над графическим портретом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Троицкая ДХШ</dc:creator>
  <cp:lastModifiedBy>Троицкая ДХШ</cp:lastModifiedBy>
  <cp:revision>1</cp:revision>
  <dcterms:created xsi:type="dcterms:W3CDTF">2020-04-13T10:42:15Z</dcterms:created>
  <dcterms:modified xsi:type="dcterms:W3CDTF">2020-04-13T10:42:16Z</dcterms:modified>
</cp:coreProperties>
</file>