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84" r:id="rId4"/>
    <p:sldId id="285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99B66A1-05F4-4E12-AD71-A4766B21B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732" y="763399"/>
            <a:ext cx="8194987" cy="3783434"/>
          </a:xfrm>
        </p:spPr>
        <p:txBody>
          <a:bodyPr>
            <a:normAutofit/>
          </a:bodyPr>
          <a:lstStyle/>
          <a:p>
            <a:r>
              <a:rPr lang="ru-RU" dirty="0"/>
              <a:t>1.3 Копирование декоративных народных орнаментов.</a:t>
            </a:r>
            <a:br>
              <a:rPr lang="ru-RU" dirty="0"/>
            </a:br>
            <a:endParaRPr lang="ru-RU" sz="6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658086F-224C-41A1-A17A-461461D4A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732" y="4085439"/>
            <a:ext cx="7315200" cy="1776044"/>
          </a:xfrm>
        </p:spPr>
        <p:txBody>
          <a:bodyPr>
            <a:normAutofit/>
          </a:bodyPr>
          <a:lstStyle/>
          <a:p>
            <a:r>
              <a:rPr lang="ru-RU" dirty="0"/>
              <a:t>Предмет – Рисунок</a:t>
            </a:r>
          </a:p>
          <a:p>
            <a:r>
              <a:rPr lang="ru-RU" dirty="0"/>
              <a:t>1 класс ДХШ</a:t>
            </a:r>
          </a:p>
          <a:p>
            <a:r>
              <a:rPr lang="ru-RU" dirty="0"/>
              <a:t>Рисунок рассчитан на  1 урок 3 </a:t>
            </a:r>
            <a:r>
              <a:rPr lang="ru-RU" dirty="0" err="1"/>
              <a:t>ак</a:t>
            </a:r>
            <a:r>
              <a:rPr lang="ru-RU" dirty="0"/>
              <a:t>. часа</a:t>
            </a:r>
          </a:p>
          <a:p>
            <a:r>
              <a:rPr lang="ru-RU" dirty="0"/>
              <a:t>Преподаватель – Красильникова Ольга Борисовна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A05BFBD9-961E-48F7-BB15-FEC8B357E4E0}"/>
              </a:ext>
            </a:extLst>
          </p:cNvPr>
          <p:cNvSpPr txBox="1">
            <a:spLocks/>
          </p:cNvSpPr>
          <p:nvPr/>
        </p:nvSpPr>
        <p:spPr>
          <a:xfrm>
            <a:off x="9628911" y="2454301"/>
            <a:ext cx="2283454" cy="1170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МАОУ ДОД «Троицкая ДХШ»</a:t>
            </a:r>
          </a:p>
          <a:p>
            <a:pPr algn="ctr"/>
            <a:r>
              <a:rPr lang="ru-RU" dirty="0"/>
              <a:t>2020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E282213-B5B1-4758-9DF9-D32E55F6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784" y="1443656"/>
            <a:ext cx="1275707" cy="6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95B02-334D-42D7-98F2-961AAEC9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27176" cy="4664567"/>
          </a:xfrm>
        </p:spPr>
        <p:txBody>
          <a:bodyPr/>
          <a:lstStyle/>
          <a:p>
            <a:r>
              <a:rPr lang="ru-RU" dirty="0"/>
              <a:t>Материалы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CB258A-10DC-4B71-92AF-A5251BA7CE31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83C4AC-67DF-4A53-ACE9-B574C0442134}"/>
              </a:ext>
            </a:extLst>
          </p:cNvPr>
          <p:cNvSpPr txBox="1"/>
          <p:nvPr/>
        </p:nvSpPr>
        <p:spPr>
          <a:xfrm>
            <a:off x="4118994" y="1946246"/>
            <a:ext cx="73403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Бумага формата А4 или А3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Простой карандаш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Ластик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Цветные карандаши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Наглядные пособия для копирования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69019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473C08-030B-4726-9530-C657F6167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138482-0AB1-49EF-96FF-224F1775D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1" t="7095" r="26308" b="8501"/>
          <a:stretch/>
        </p:blipFill>
        <p:spPr>
          <a:xfrm>
            <a:off x="2601985" y="0"/>
            <a:ext cx="6988030" cy="68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7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43656D-33D9-41EE-A357-67249542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656" y="0"/>
            <a:ext cx="6876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7463BA-5131-4B56-872B-490C4481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00" y="-2214"/>
            <a:ext cx="6848800" cy="68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4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C7FA357-9AC6-400D-B8E4-2DC93446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495"/>
            <a:ext cx="6854505" cy="68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0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70D0E7-2E0A-4BE6-B6F8-77D5AD6C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Орнамент в круге начинаем с построения окружности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1CF47DB-8B49-4BC6-A9A2-B31A0E79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74" y="757428"/>
            <a:ext cx="5715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699993-0C3B-476E-9C2F-888B1729DD9E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339991552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1000</TotalTime>
  <Words>69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Рамка</vt:lpstr>
      <vt:lpstr>1.3 Копирование декоративных народных орнаментов. </vt:lpstr>
      <vt:lpstr>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Орнамент в круге начинаем с построения окружности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Зарисовки предметов быта (кружка, кастрюля и т.д.) в горизонтальном положении</dc:title>
  <dc:creator>Olga</dc:creator>
  <cp:lastModifiedBy>Троицкая ДХШ</cp:lastModifiedBy>
  <cp:revision>92</cp:revision>
  <dcterms:created xsi:type="dcterms:W3CDTF">2020-03-26T08:50:43Z</dcterms:created>
  <dcterms:modified xsi:type="dcterms:W3CDTF">2020-11-23T19:28:58Z</dcterms:modified>
</cp:coreProperties>
</file>