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4CC-0EB6-4A90-9D2C-9DF94B91A87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6C4F-C10A-49DC-910A-6CFFC26C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74CC-0EB6-4A90-9D2C-9DF94B91A87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6C4F-C10A-49DC-910A-6CFFC26CF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Уроки по рисунку 4А класса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Далее губы, в отличии от глаза имеют симметрию, которая в пространстве подчиняется линейной перспективе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Важно увидеть конструкцию формы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Увидеть плоскости и их грани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 на эту конструкцию посадить пластику и красоту живой формы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Далее нос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0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 нём так же необходимо </a:t>
            </a:r>
            <a:br>
              <a:rPr lang="ru-RU" sz="4000" smtClean="0"/>
            </a:br>
            <a:r>
              <a:rPr lang="ru-RU" sz="4000" smtClean="0"/>
              <a:t> увидеть конструкцию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0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Профильную линию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 симметричные части подчинить линейной перспективе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Красивый академический штрих придаст законченность  и завершённость работе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Рисунок частей лица Давида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Начнём с глаза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Надо рассмотреть его со всех сторон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КОНТУР ГЛАЗА ИМЕЕТ РОМБОВИДНУЮ ФОРМУ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объясняется тем, что внутренний край глаза более выступает, чем внешний.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Необходимо наметить профильную линию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Последовательность ведения работы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Что бы научится надо проделать это десятки раз!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7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Уроки по рисунку 4А класса</vt:lpstr>
      <vt:lpstr>Рисунок частей лица Давида</vt:lpstr>
      <vt:lpstr>Начнём с глаза</vt:lpstr>
      <vt:lpstr>Надо рассмотреть его со всех сторон</vt:lpstr>
      <vt:lpstr>КОНТУР ГЛАЗА ИМЕЕТ РОМБОВИДНУЮ ФОРМУ</vt:lpstr>
      <vt:lpstr>Это объясняется тем, что внутренний край глаза более выступает, чем внешний.</vt:lpstr>
      <vt:lpstr>Необходимо наметить профильную линию</vt:lpstr>
      <vt:lpstr>Последовательность ведения работы</vt:lpstr>
      <vt:lpstr>Что бы научится надо проделать это десятки раз!</vt:lpstr>
      <vt:lpstr>Далее губы, в отличии от глаза имеют симметрию, которая в пространстве подчиняется линейной перспективе</vt:lpstr>
      <vt:lpstr>Важно увидеть конструкцию формы</vt:lpstr>
      <vt:lpstr>Увидеть плоскости и их грани</vt:lpstr>
      <vt:lpstr>И на эту конструкцию посадить пластику и красоту живой формы</vt:lpstr>
      <vt:lpstr>Далее нос</vt:lpstr>
      <vt:lpstr>В нём так же необходимо   увидеть конструкцию</vt:lpstr>
      <vt:lpstr>Профильную линию</vt:lpstr>
      <vt:lpstr>И симметричные части подчинить линейной перспективе</vt:lpstr>
      <vt:lpstr>Красивый академический штрих придаст законченность  и завершённость работе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по рисунку 4А класса</dc:title>
  <dc:creator>Троицкая ДХШ</dc:creator>
  <cp:lastModifiedBy>Троицкая ДХШ</cp:lastModifiedBy>
  <cp:revision>1</cp:revision>
  <dcterms:created xsi:type="dcterms:W3CDTF">2020-04-03T20:35:57Z</dcterms:created>
  <dcterms:modified xsi:type="dcterms:W3CDTF">2020-04-03T20:35:58Z</dcterms:modified>
</cp:coreProperties>
</file>