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047" y="1862635"/>
            <a:ext cx="1770150" cy="2315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545" y="1862635"/>
            <a:ext cx="1731309" cy="23780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331" y="1187520"/>
            <a:ext cx="1728925" cy="21697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165" y="4451124"/>
            <a:ext cx="2664250" cy="21601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8207" y="5132359"/>
            <a:ext cx="1103472" cy="4938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4859" y="4409629"/>
            <a:ext cx="3161945" cy="23263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2901" y="5284280"/>
            <a:ext cx="1103472" cy="493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/>
          <a:srcRect l="10718" t="24834" r="25149" b="18337"/>
          <a:stretch/>
        </p:blipFill>
        <p:spPr>
          <a:xfrm>
            <a:off x="8525106" y="441076"/>
            <a:ext cx="2972698" cy="1885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3159" t="17482" r="24448" b="14266"/>
          <a:stretch/>
        </p:blipFill>
        <p:spPr>
          <a:xfrm>
            <a:off x="759591" y="425258"/>
            <a:ext cx="2481835" cy="1527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336414" y="441076"/>
            <a:ext cx="47051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Организация работы МБОУ СОШ № 10 по преодолению выявленных рисков: взаимодействие школы и куратора-наставка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04859" y="2469015"/>
            <a:ext cx="3932261" cy="179847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07648" y="133459"/>
            <a:ext cx="3429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err="1">
                <a:solidFill>
                  <a:srgbClr val="00B050"/>
                </a:solidFill>
              </a:rPr>
              <a:t>Пед</a:t>
            </a:r>
            <a:r>
              <a:rPr lang="ru-RU" sz="1100" dirty="0">
                <a:solidFill>
                  <a:srgbClr val="00B050"/>
                </a:solidFill>
              </a:rPr>
              <a:t>. совет «Я-эффективный учитель»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525106" y="25737"/>
            <a:ext cx="2447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7030A0"/>
                </a:solidFill>
              </a:rPr>
              <a:t>Встречи с куратором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7095" y="2507667"/>
            <a:ext cx="1981372" cy="21270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5319" y="4915754"/>
            <a:ext cx="3047248" cy="182025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607634" y="4638880"/>
            <a:ext cx="2033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Результаты ЕГЭ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70674" y="2041602"/>
            <a:ext cx="20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Рисковые профили</a:t>
            </a:r>
          </a:p>
        </p:txBody>
      </p:sp>
    </p:spTree>
    <p:extLst>
      <p:ext uri="{BB962C8B-B14F-4D97-AF65-F5344CB8AC3E}">
        <p14:creationId xmlns:p14="http://schemas.microsoft.com/office/powerpoint/2010/main" val="356245429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105</TotalTime>
  <Words>29</Words>
  <Application>Microsoft Office PowerPoint</Application>
  <PresentationFormat>Широкоэкранный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Bahnschrift Light Condensed</vt:lpstr>
      <vt:lpstr>Century Gothic</vt:lpstr>
      <vt:lpstr>Times New Roman</vt:lpstr>
      <vt:lpstr>Wingdings 3</vt:lpstr>
      <vt:lpstr>Легкий дым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Зам. по УВР</dc:creator>
  <cp:lastModifiedBy>Зам. по УВР</cp:lastModifiedBy>
  <cp:revision>7</cp:revision>
  <dcterms:created xsi:type="dcterms:W3CDTF">2022-09-26T05:13:02Z</dcterms:created>
  <dcterms:modified xsi:type="dcterms:W3CDTF">2022-09-29T06:36:21Z</dcterms:modified>
</cp:coreProperties>
</file>