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588" y="-354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xmlns="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Слайд 4</vt:lpstr>
      <vt:lpstr>Слайд 5</vt:lpstr>
      <vt:lpstr>Анонимность в сети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Admin</cp:lastModifiedBy>
  <cp:revision>304</cp:revision>
  <dcterms:created xsi:type="dcterms:W3CDTF">2013-06-12T12:13:19Z</dcterms:created>
  <dcterms:modified xsi:type="dcterms:W3CDTF">2015-10-22T09:12:22Z</dcterms:modified>
</cp:coreProperties>
</file>