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18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A5119-480C-4252-A17B-31A6DA2243D0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DF4C-3DD3-42B5-8E75-1FBDC98DF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930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A5119-480C-4252-A17B-31A6DA2243D0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DF4C-3DD3-42B5-8E75-1FBDC98DF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84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A5119-480C-4252-A17B-31A6DA2243D0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DF4C-3DD3-42B5-8E75-1FBDC98DF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505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A5119-480C-4252-A17B-31A6DA2243D0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DF4C-3DD3-42B5-8E75-1FBDC98DF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73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A5119-480C-4252-A17B-31A6DA2243D0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DF4C-3DD3-42B5-8E75-1FBDC98DF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189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A5119-480C-4252-A17B-31A6DA2243D0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DF4C-3DD3-42B5-8E75-1FBDC98DF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58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A5119-480C-4252-A17B-31A6DA2243D0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DF4C-3DD3-42B5-8E75-1FBDC98DF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119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A5119-480C-4252-A17B-31A6DA2243D0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DF4C-3DD3-42B5-8E75-1FBDC98DF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056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A5119-480C-4252-A17B-31A6DA2243D0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DF4C-3DD3-42B5-8E75-1FBDC98DF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333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A5119-480C-4252-A17B-31A6DA2243D0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DF4C-3DD3-42B5-8E75-1FBDC98DF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88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A5119-480C-4252-A17B-31A6DA2243D0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5DF4C-3DD3-42B5-8E75-1FBDC98DF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962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A5119-480C-4252-A17B-31A6DA2243D0}" type="datetimeFigureOut">
              <a:rPr lang="ru-RU" smtClean="0"/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5DF4C-3DD3-42B5-8E75-1FBDC98DFD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874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jpeg"/><Relationship Id="rId15" Type="http://schemas.openxmlformats.org/officeDocument/2006/relationships/image" Target="../media/image11.png"/><Relationship Id="rId10" Type="http://schemas.microsoft.com/office/2007/relationships/hdphoto" Target="../media/hdphoto1.wdp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ege.edu.ru/common/img/img_2015/vybor4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3176" y="247781"/>
            <a:ext cx="1279401" cy="636434"/>
          </a:xfrm>
          <a:prstGeom prst="rect">
            <a:avLst/>
          </a:prstGeom>
          <a:noFill/>
          <a:extLst/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0728" y="94048"/>
            <a:ext cx="451038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24406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Памятка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24406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выпускнику 11-го класса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916790" y="733300"/>
            <a:ext cx="43371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>
                <a:solidFill>
                  <a:srgbClr val="24406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Дорогой выпускник!</a:t>
            </a:r>
            <a:endParaRPr kumimoji="0" lang="ru-RU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87064" y="1043608"/>
            <a:ext cx="61158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>
                <a:solidFill>
                  <a:srgbClr val="244061"/>
                </a:solidFill>
                <a:ea typeface="Calibri"/>
              </a:rPr>
              <a:t>Искренне желаем тебе успешной сдачи государственных экзаменов </a:t>
            </a:r>
            <a:r>
              <a:rPr lang="en-US" sz="1400" i="1" dirty="0" smtClean="0">
                <a:solidFill>
                  <a:srgbClr val="244061"/>
                </a:solidFill>
                <a:ea typeface="Calibri"/>
              </a:rPr>
              <a:t/>
            </a:r>
            <a:br>
              <a:rPr lang="en-US" sz="1400" i="1" dirty="0" smtClean="0">
                <a:solidFill>
                  <a:srgbClr val="244061"/>
                </a:solidFill>
                <a:ea typeface="Calibri"/>
              </a:rPr>
            </a:br>
            <a:r>
              <a:rPr lang="ru-RU" sz="1400" i="1" dirty="0" smtClean="0">
                <a:solidFill>
                  <a:srgbClr val="244061"/>
                </a:solidFill>
                <a:ea typeface="Calibri"/>
              </a:rPr>
              <a:t>и </a:t>
            </a:r>
            <a:r>
              <a:rPr lang="ru-RU" sz="1400" i="1" dirty="0">
                <a:solidFill>
                  <a:srgbClr val="244061"/>
                </a:solidFill>
                <a:ea typeface="Calibri"/>
              </a:rPr>
              <a:t>хотим напомнить самое важное, что нужно о них знать.</a:t>
            </a:r>
            <a:endParaRPr lang="ru-RU" sz="1400" i="1" dirty="0"/>
          </a:p>
        </p:txBody>
      </p:sp>
      <p:pic>
        <p:nvPicPr>
          <p:cNvPr id="13" name="Рисунок 12" descr="http://is3.mzstatic.com/image/thumb/Purple69/v4/93/9b/61/939b61f3-0073-b80b-260a-576655b50f0d/source.icns/512x512bb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0794" y="1547664"/>
            <a:ext cx="882398" cy="879152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Скругленный прямоугольник 13"/>
          <p:cNvSpPr/>
          <p:nvPr/>
        </p:nvSpPr>
        <p:spPr>
          <a:xfrm>
            <a:off x="1268760" y="1691680"/>
            <a:ext cx="5400599" cy="592361"/>
          </a:xfrm>
          <a:prstGeom prst="roundRect">
            <a:avLst/>
          </a:prstGeom>
          <a:solidFill>
            <a:schemeClr val="bg1"/>
          </a:solidFill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200" dirty="0">
                <a:solidFill>
                  <a:srgbClr val="244061"/>
                </a:solidFill>
                <a:ea typeface="Calibri"/>
              </a:rPr>
              <a:t>ЕГЭ по всем предметам начинается в </a:t>
            </a:r>
            <a:r>
              <a:rPr lang="ru-RU" sz="1200" dirty="0" smtClean="0">
                <a:solidFill>
                  <a:srgbClr val="244061"/>
                </a:solidFill>
                <a:ea typeface="Calibri"/>
              </a:rPr>
              <a:t>10:00</a:t>
            </a:r>
            <a:r>
              <a:rPr lang="ru-RU" sz="1200" dirty="0">
                <a:solidFill>
                  <a:srgbClr val="244061"/>
                </a:solidFill>
                <a:ea typeface="Calibri"/>
              </a:rPr>
              <a:t>. </a:t>
            </a:r>
            <a:endParaRPr lang="en-US" sz="1200" dirty="0" smtClean="0">
              <a:solidFill>
                <a:srgbClr val="244061"/>
              </a:solidFill>
              <a:ea typeface="Calibri"/>
            </a:endParaRPr>
          </a:p>
          <a:p>
            <a:pPr lvl="0"/>
            <a:r>
              <a:rPr lang="ru-RU" sz="1200" dirty="0" smtClean="0">
                <a:solidFill>
                  <a:srgbClr val="244061"/>
                </a:solidFill>
                <a:ea typeface="Calibri"/>
              </a:rPr>
              <a:t>Советуем </a:t>
            </a:r>
            <a:r>
              <a:rPr lang="ru-RU" sz="1200" dirty="0">
                <a:solidFill>
                  <a:srgbClr val="244061"/>
                </a:solidFill>
                <a:ea typeface="Calibri"/>
              </a:rPr>
              <a:t>прийти на экзамен не позднее чем за 1 час</a:t>
            </a:r>
            <a:endParaRPr lang="ru-RU" sz="1200" dirty="0">
              <a:solidFill>
                <a:prstClr val="black"/>
              </a:solidFill>
            </a:endParaRPr>
          </a:p>
        </p:txBody>
      </p:sp>
      <p:pic>
        <p:nvPicPr>
          <p:cNvPr id="20" name="Рисунок 19" descr="D:\Downloads\Футажи, звуки, картинки\Паспорт с ручкой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9507" y="2426155"/>
            <a:ext cx="683830" cy="540719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Скругленный прямоугольник 20"/>
          <p:cNvSpPr/>
          <p:nvPr/>
        </p:nvSpPr>
        <p:spPr>
          <a:xfrm>
            <a:off x="400794" y="2411760"/>
            <a:ext cx="5072062" cy="576064"/>
          </a:xfrm>
          <a:prstGeom prst="roundRect">
            <a:avLst/>
          </a:prstGeom>
          <a:solidFill>
            <a:schemeClr val="bg1"/>
          </a:solidFill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rgbClr val="244061"/>
                </a:solidFill>
                <a:ea typeface="Calibri"/>
              </a:rPr>
              <a:t>С собой необходимо взять паспорт, </a:t>
            </a:r>
            <a:r>
              <a:rPr lang="ru-RU" sz="1200" dirty="0" err="1">
                <a:solidFill>
                  <a:srgbClr val="244061"/>
                </a:solidFill>
                <a:ea typeface="Calibri"/>
              </a:rPr>
              <a:t>гелевую</a:t>
            </a:r>
            <a:r>
              <a:rPr lang="ru-RU" sz="1200" dirty="0">
                <a:solidFill>
                  <a:srgbClr val="244061"/>
                </a:solidFill>
                <a:ea typeface="Calibri"/>
              </a:rPr>
              <a:t> или капиллярную ручку чёрного цвета. Можно взять питьевую воду, лекарства</a:t>
            </a:r>
          </a:p>
        </p:txBody>
      </p:sp>
      <p:pic>
        <p:nvPicPr>
          <p:cNvPr id="22" name="Picture 2" descr="http://cs11441.vkontakte.ru/u43721699/-5/x_36e92579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1284" y="3131840"/>
            <a:ext cx="72345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Скругленный прямоугольник 22"/>
          <p:cNvSpPr/>
          <p:nvPr/>
        </p:nvSpPr>
        <p:spPr>
          <a:xfrm>
            <a:off x="1268760" y="3131840"/>
            <a:ext cx="5400599" cy="699970"/>
          </a:xfrm>
          <a:prstGeom prst="roundRect">
            <a:avLst/>
          </a:prstGeom>
          <a:solidFill>
            <a:schemeClr val="bg1"/>
          </a:solidFill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rgbClr val="244061"/>
                </a:solidFill>
                <a:ea typeface="Calibri"/>
              </a:rPr>
              <a:t>На экзамене запрещено иметь при себе средства связи (телефоны и т.п.), «шпаргалки», справочные материалы, фото-, аудио- и видеоаппаратуру. За нарушение этого правила предусмотрено удаление с экзамена. Не рискуй!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00794" y="3923928"/>
            <a:ext cx="5072062" cy="591146"/>
          </a:xfrm>
          <a:prstGeom prst="roundRect">
            <a:avLst/>
          </a:prstGeom>
          <a:solidFill>
            <a:schemeClr val="bg1"/>
          </a:solidFill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rgbClr val="244061"/>
                </a:solidFill>
                <a:ea typeface="Calibri"/>
              </a:rPr>
              <a:t>Можно делать пометки в </a:t>
            </a:r>
            <a:r>
              <a:rPr lang="ru-RU" sz="1200" dirty="0" err="1">
                <a:solidFill>
                  <a:srgbClr val="244061"/>
                </a:solidFill>
                <a:ea typeface="Calibri"/>
              </a:rPr>
              <a:t>КИМах</a:t>
            </a:r>
            <a:r>
              <a:rPr lang="ru-RU" sz="1200" dirty="0">
                <a:solidFill>
                  <a:srgbClr val="244061"/>
                </a:solidFill>
                <a:ea typeface="Calibri"/>
              </a:rPr>
              <a:t>, но помнить при этом, что они и черновики не проверяются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597297" y="4644008"/>
            <a:ext cx="5072062" cy="648072"/>
          </a:xfrm>
          <a:prstGeom prst="roundRect">
            <a:avLst/>
          </a:prstGeom>
          <a:solidFill>
            <a:schemeClr val="bg1"/>
          </a:solidFill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rgbClr val="244061"/>
                </a:solidFill>
                <a:ea typeface="Calibri"/>
              </a:rPr>
              <a:t>Если ты плохо себя почувствуешь, не стесняйся обратиться к врачу, </a:t>
            </a:r>
            <a:r>
              <a:rPr lang="en-US" sz="1200" dirty="0" smtClean="0">
                <a:solidFill>
                  <a:srgbClr val="244061"/>
                </a:solidFill>
                <a:ea typeface="Calibri"/>
              </a:rPr>
              <a:t/>
            </a:r>
            <a:br>
              <a:rPr lang="en-US" sz="1200" dirty="0" smtClean="0">
                <a:solidFill>
                  <a:srgbClr val="244061"/>
                </a:solidFill>
                <a:ea typeface="Calibri"/>
              </a:rPr>
            </a:br>
            <a:r>
              <a:rPr lang="ru-RU" sz="1200" dirty="0" smtClean="0">
                <a:solidFill>
                  <a:srgbClr val="244061"/>
                </a:solidFill>
                <a:ea typeface="Calibri"/>
              </a:rPr>
              <a:t>об </a:t>
            </a:r>
            <a:r>
              <a:rPr lang="ru-RU" sz="1200" dirty="0">
                <a:solidFill>
                  <a:srgbClr val="244061"/>
                </a:solidFill>
                <a:ea typeface="Calibri"/>
              </a:rPr>
              <a:t>этом достаточно сказать организатору в аудитории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400794" y="5436096"/>
            <a:ext cx="5072062" cy="591146"/>
          </a:xfrm>
          <a:prstGeom prst="roundRect">
            <a:avLst/>
          </a:prstGeom>
          <a:solidFill>
            <a:schemeClr val="bg1"/>
          </a:solidFill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rgbClr val="244061"/>
                </a:solidFill>
                <a:ea typeface="Calibri"/>
              </a:rPr>
              <a:t>Во время экзамена нельзя изменять рабочее место, общаться друг с другом даже на отвлечённые темы</a:t>
            </a:r>
          </a:p>
        </p:txBody>
      </p:sp>
      <p:pic>
        <p:nvPicPr>
          <p:cNvPr id="28" name="Picture 10" descr="http://nounplus.weebly.com/uploads/2/9/9/2/29922217/6750532_orig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965" y="5436096"/>
            <a:ext cx="787421" cy="591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Скругленный прямоугольник 28"/>
          <p:cNvSpPr/>
          <p:nvPr/>
        </p:nvSpPr>
        <p:spPr>
          <a:xfrm>
            <a:off x="1597297" y="6156176"/>
            <a:ext cx="5072062" cy="648072"/>
          </a:xfrm>
          <a:prstGeom prst="roundRect">
            <a:avLst/>
          </a:prstGeom>
          <a:solidFill>
            <a:schemeClr val="bg1"/>
          </a:solidFill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rgbClr val="244061"/>
                </a:solidFill>
                <a:ea typeface="Calibri"/>
              </a:rPr>
              <a:t>Можно попросить организатора выдать дополнительный бланк черновика, бланк ответов № 2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00794" y="6876256"/>
            <a:ext cx="5072062" cy="591146"/>
          </a:xfrm>
          <a:prstGeom prst="roundRect">
            <a:avLst/>
          </a:prstGeom>
          <a:solidFill>
            <a:schemeClr val="bg1"/>
          </a:solidFill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rgbClr val="244061"/>
                </a:solidFill>
                <a:ea typeface="Calibri"/>
              </a:rPr>
              <a:t>Будь внимателен при заполнении бланков, не стесняйся уточнять непонятное у организаторов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564678" y="7524328"/>
            <a:ext cx="5072062" cy="648072"/>
          </a:xfrm>
          <a:prstGeom prst="roundRect">
            <a:avLst/>
          </a:prstGeom>
          <a:solidFill>
            <a:schemeClr val="bg1"/>
          </a:solidFill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rgbClr val="244061"/>
                </a:solidFill>
                <a:ea typeface="Calibri"/>
              </a:rPr>
              <a:t>Не обращай внимание на видеокамеры: они «стоят на страже» </a:t>
            </a:r>
            <a:r>
              <a:rPr lang="en-US" sz="1200" dirty="0" smtClean="0">
                <a:solidFill>
                  <a:srgbClr val="244061"/>
                </a:solidFill>
                <a:ea typeface="Calibri"/>
              </a:rPr>
              <a:t/>
            </a:r>
            <a:br>
              <a:rPr lang="en-US" sz="1200" dirty="0" smtClean="0">
                <a:solidFill>
                  <a:srgbClr val="244061"/>
                </a:solidFill>
                <a:ea typeface="Calibri"/>
              </a:rPr>
            </a:br>
            <a:r>
              <a:rPr lang="ru-RU" sz="1200" dirty="0" smtClean="0">
                <a:solidFill>
                  <a:srgbClr val="244061"/>
                </a:solidFill>
                <a:ea typeface="Calibri"/>
              </a:rPr>
              <a:t>твоих </a:t>
            </a:r>
            <a:r>
              <a:rPr lang="ru-RU" sz="1200" dirty="0">
                <a:solidFill>
                  <a:srgbClr val="244061"/>
                </a:solidFill>
                <a:ea typeface="Calibri"/>
              </a:rPr>
              <a:t>интересов</a:t>
            </a:r>
          </a:p>
        </p:txBody>
      </p:sp>
      <p:pic>
        <p:nvPicPr>
          <p:cNvPr id="32" name="Picture 2" descr="http://lepotadv.com/images/Services/videosecurity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40" y="7611720"/>
            <a:ext cx="729208" cy="56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980728" y="8244408"/>
            <a:ext cx="55119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>
                <a:solidFill>
                  <a:srgbClr val="244061"/>
                </a:solidFill>
                <a:ea typeface="Calibri"/>
              </a:rPr>
              <a:t>Убеждены, что у тебя обязательно всё </a:t>
            </a:r>
            <a:r>
              <a:rPr lang="ru-RU" sz="1400" b="1" i="1" dirty="0" smtClean="0">
                <a:solidFill>
                  <a:srgbClr val="244061"/>
                </a:solidFill>
                <a:ea typeface="Calibri"/>
              </a:rPr>
              <a:t>получится. Удачи</a:t>
            </a:r>
            <a:r>
              <a:rPr lang="ru-RU" sz="1400" b="1" i="1" dirty="0">
                <a:solidFill>
                  <a:srgbClr val="244061"/>
                </a:solidFill>
                <a:ea typeface="Calibri"/>
              </a:rPr>
              <a:t>!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123478" y="8877672"/>
            <a:ext cx="431363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>
                <a:solidFill>
                  <a:srgbClr val="24406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www.</a:t>
            </a:r>
            <a:r>
              <a:rPr lang="ru-RU" sz="900" dirty="0" smtClean="0">
                <a:solidFill>
                  <a:srgbClr val="24406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ege.edu.ru</a:t>
            </a:r>
            <a:r>
              <a:rPr lang="en-US" sz="900" dirty="0" smtClean="0">
                <a:solidFill>
                  <a:srgbClr val="24406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     </a:t>
            </a:r>
            <a:r>
              <a:rPr lang="ru-RU" sz="900" dirty="0" smtClean="0">
                <a:solidFill>
                  <a:srgbClr val="24406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www.edukuban.ru</a:t>
            </a:r>
            <a:r>
              <a:rPr lang="en-US" sz="900" dirty="0" smtClean="0">
                <a:solidFill>
                  <a:srgbClr val="24406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    </a:t>
            </a:r>
            <a:r>
              <a:rPr lang="ru-RU" sz="900" dirty="0" smtClean="0">
                <a:solidFill>
                  <a:srgbClr val="24406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www.gas.kubannet.ru</a:t>
            </a:r>
            <a:endParaRPr lang="ru-RU" sz="900" dirty="0">
              <a:solidFill>
                <a:srgbClr val="24406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1030" name="Picture 6" descr="D:\Downloads\Футажи, звуки, картинки\Медик1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984" y="4644008"/>
            <a:ext cx="653341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D:\Downloads\Футажи, звуки, картинки\Бланки ЕГЭ.png"/>
          <p:cNvPicPr>
            <a:picLocks noChangeAspect="1" noChangeArrowheads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3732" y="3923928"/>
            <a:ext cx="615380" cy="70714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:\Downloads\Футажи, звуки, картинки\Балнк ЕГЭ №2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27" y="6210404"/>
            <a:ext cx="415906" cy="593844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8" descr="D:\Downloads\Футажи, звуки, картинки\Балнк ЕГЭ №2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837" y="6156859"/>
            <a:ext cx="415906" cy="593844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D:\Downloads\Футажи, звуки, картинки\Организатор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7009" y="6907634"/>
            <a:ext cx="805151" cy="576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28661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184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 А</dc:creator>
  <cp:lastModifiedBy>Q17</cp:lastModifiedBy>
  <cp:revision>11</cp:revision>
  <cp:lastPrinted>2016-05-04T06:17:13Z</cp:lastPrinted>
  <dcterms:created xsi:type="dcterms:W3CDTF">2016-04-28T07:27:02Z</dcterms:created>
  <dcterms:modified xsi:type="dcterms:W3CDTF">2016-05-04T06:20:59Z</dcterms:modified>
</cp:coreProperties>
</file>