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1434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16088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Admin</cp:lastModifiedBy>
  <cp:revision>294</cp:revision>
  <cp:lastPrinted>2013-11-14T18:30:43Z</cp:lastPrinted>
  <dcterms:created xsi:type="dcterms:W3CDTF">2013-10-11T13:46:10Z</dcterms:created>
  <dcterms:modified xsi:type="dcterms:W3CDTF">2015-10-22T08:49:16Z</dcterms:modified>
</cp:coreProperties>
</file>