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7" r:id="rId9"/>
    <p:sldId id="268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7F9C9D-3342-4635-803D-AADE4112797A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1DF67A6-77DF-45F0-AEAD-98F7D5C5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db.ru/look/1807352.html" TargetMode="External"/><Relationship Id="rId2" Type="http://schemas.openxmlformats.org/officeDocument/2006/relationships/hyperlink" Target="http://slovarozhegov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atrslovo.ucoz.ru/photo/1-0-39-3" TargetMode="External"/><Relationship Id="rId4" Type="http://schemas.openxmlformats.org/officeDocument/2006/relationships/hyperlink" Target="http://www.liveinternet.ru/users/sashka_apple/post115718336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262036">
            <a:off x="852961" y="1033885"/>
            <a:ext cx="7887722" cy="3212508"/>
          </a:xfr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10 класс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Электив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 «От анализа текста к сочинению»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(Презентация к занятию)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ТЕМА-ПРОБЛЕМА-ТЕЗИС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857760"/>
            <a:ext cx="7772400" cy="15716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Ресурс выполнен учителем русского языка и литературы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МОУ «Средняя общеобразовательная школа №2»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Афанасьевой Татьяной Анатольевной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 smtClean="0"/>
          </a:p>
        </p:txBody>
      </p:sp>
      <p:pic>
        <p:nvPicPr>
          <p:cNvPr id="8" name="Picture 2" descr="C:\Users\Админ\Desktop\about-writer-editor-speaker-XthsL4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57804">
            <a:off x="5572132" y="1857364"/>
            <a:ext cx="1557498" cy="1060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Книжная полка</a:t>
            </a:r>
            <a:endParaRPr lang="ru-RU" dirty="0"/>
          </a:p>
        </p:txBody>
      </p:sp>
      <p:pic>
        <p:nvPicPr>
          <p:cNvPr id="5" name="Содержимое 4" descr="0215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67944" y="3573016"/>
            <a:ext cx="1848243" cy="272300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Содержимое 5" descr="93618f65-59d5-44ef-989e-c3c99b3d27f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4008" y="188640"/>
            <a:ext cx="1338186" cy="204073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03597"/>
            <a:ext cx="1791396" cy="245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Содержимое 4" descr="imgh59752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332656"/>
            <a:ext cx="1685948" cy="25069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428" y="3861048"/>
            <a:ext cx="1870532" cy="277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318816"/>
            <a:ext cx="40417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gradFill>
            <a:gsLst>
              <a:gs pos="15000">
                <a:schemeClr val="bg2">
                  <a:lumMod val="75000"/>
                  <a:alpha val="6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Использованные материалы: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gradFill>
            <a:gsLst>
              <a:gs pos="15000">
                <a:schemeClr val="bg2">
                  <a:lumMod val="75000"/>
                  <a:alpha val="3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hlinkClick r:id="rId2"/>
              </a:rPr>
              <a:t>http://slovarozhegova.ru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https://refdb.ru/look/1807352.html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http://www.liveinternet.ru/users/sashka_apple/post115718336/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http://teatrslovo.ucoz.ru/photo/1-0-39-3</a:t>
            </a:r>
            <a:endParaRPr lang="ru-RU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62050"/>
          </a:xfr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Анатолий Приставкин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«Фотографии».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Рассказ</a:t>
            </a:r>
            <a:b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42844" y="1500174"/>
            <a:ext cx="3714776" cy="5072098"/>
          </a:xfrm>
          <a:solidFill>
            <a:schemeClr val="bg2">
              <a:lumMod val="25000"/>
            </a:schemeClr>
          </a:solidFill>
        </p:spPr>
        <p:txBody>
          <a:bodyPr>
            <a:normAutofit fontScale="32500" lnSpcReduction="20000"/>
          </a:bodyPr>
          <a:lstStyle/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Приставкин Анатолий   Игнатьевич </a:t>
            </a:r>
          </a:p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(1931- 2008), прозаик. </a:t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Родился в Московской области. Во время войны остался сиротой (мать умерла от туберкулеза, отец был на фронте), воспитывался в детском доме, учился в ремесленном училище, работал с 12 лет. В 14 лет сбежал из детдома, работал на консервном заводе.</a:t>
            </a:r>
          </a:p>
          <a:p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Много читал, черпая в книгах надежду. После войны стал участвовать в самодеятельности, читал со сцены стихи, играл в спектаклях и имел успех. </a:t>
            </a:r>
          </a:p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Попробовал сам писать стихи и читать их с эстрады, затем предложил их в газету, и они были напечатаны, что его очень вдохновило. </a:t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Отслужив в армии, поступил в Литературный институт им. М.Горького. </a:t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1958 в журнале "Юность" напечатал цикл рассказов "Военное детство". </a:t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Окончив в 1959 г.институт, разочаровался в своем поэтическом призвании и решил работать в прозе.</a:t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1987 г. Приставкин опубликовал самое значительное своё произведение - повесть </a:t>
            </a:r>
          </a:p>
          <a:p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"Ночевала тучка золотая...", принесшую ее автору широкую известность. </a:t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/>
            </a:r>
            <a:br>
              <a:rPr lang="ru-RU" sz="37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endParaRPr lang="ru-RU" sz="37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6" descr="i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29058" y="1857364"/>
            <a:ext cx="4863432" cy="36433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dirty="0" smtClean="0"/>
              <a:t>Толковый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003F75"/>
              </a:gs>
              <a:gs pos="50000">
                <a:schemeClr val="tx2">
                  <a:lumMod val="50000"/>
                  <a:tint val="44500"/>
                  <a:satMod val="160000"/>
                </a:schemeClr>
              </a:gs>
              <a:gs pos="100000">
                <a:schemeClr val="tx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r>
              <a:rPr lang="ru-RU" b="1" dirty="0" smtClean="0"/>
              <a:t>Тема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ы</a:t>
            </a:r>
            <a:r>
              <a:rPr lang="ru-RU" dirty="0" smtClean="0"/>
              <a:t>, ж. 1. Предмет, основное содержание рассуждения, изложения, творчества. Перейти к другой теме. Т. рассказа. 2. Главный мотив музыкального произведения. Г. с вариациями. II прил. тематический, 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 (к 1 знач.). Тематическая линия романа.</a:t>
            </a:r>
          </a:p>
          <a:p>
            <a:r>
              <a:rPr lang="ru-RU" b="1" dirty="0" smtClean="0"/>
              <a:t>Толковый словарь С.И.Ожегова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12064"/>
            <a:ext cx="7972452" cy="914400"/>
          </a:xfr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/>
              <a:t>Толковый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7972452" cy="5069700"/>
          </a:xfr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Проблема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ы</a:t>
            </a:r>
            <a:r>
              <a:rPr lang="ru-RU" dirty="0" smtClean="0"/>
              <a:t>, ж. 1. Сложный вопрос, задача, требующие разрешения, исследования. Постановка, решение проблемы. Проблемы воспитания. 2. перен. О чём-н. трудно разрешимом, осуществимом (разг.). Из простого дела устроил целую проблему. Это не п.! (о том, что легко и просто сделать). Нет проблем! (всё идёт хорошо, нет никаких затруднений). II прил. проблемный, 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 (к 1 знач.). Проблемная статья (ставящая проблемы).</a:t>
            </a:r>
          </a:p>
          <a:p>
            <a:r>
              <a:rPr lang="ru-RU" b="1" dirty="0" smtClean="0"/>
              <a:t>Толковый словарь С.И.Ожегова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 smtClean="0"/>
              <a:t>Толковый словарь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/>
              <a:t>Тезис</a:t>
            </a:r>
          </a:p>
          <a:p>
            <a:r>
              <a:rPr lang="ru-RU" dirty="0" smtClean="0"/>
              <a:t>[</a:t>
            </a:r>
            <a:r>
              <a:rPr lang="ru-RU" dirty="0" err="1" smtClean="0"/>
              <a:t>тэ</a:t>
            </a:r>
            <a:r>
              <a:rPr lang="ru-RU" dirty="0" smtClean="0"/>
              <a:t>], -а, м. 1. В логике: положение, требующее доказательства. 2. Положение, кратко излагающее какую-н. идею, а также одну из основных мыслей сочинения, доклада. Тезисы доклада. Развёрнутые тезисы. II прил. тезисный, 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. В тезисной форме.</a:t>
            </a:r>
          </a:p>
          <a:p>
            <a:r>
              <a:rPr lang="ru-RU" b="1" dirty="0" smtClean="0"/>
              <a:t>Толковый словарь С.И.Ожегова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500570"/>
            <a:ext cx="7772400" cy="2214578"/>
          </a:xfr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Рассказ «Фотографии»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7496"/>
            <a:ext cx="7772400" cy="1508760"/>
          </a:xfrm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А.Приставкин</a:t>
            </a:r>
            <a:endParaRPr lang="ru-RU" dirty="0" smtClean="0"/>
          </a:p>
          <a:p>
            <a:r>
              <a:rPr lang="ru-RU" dirty="0" smtClean="0"/>
              <a:t>Сборника рассказов «Трудное детство»</a:t>
            </a:r>
          </a:p>
          <a:p>
            <a:endParaRPr lang="ru-RU" dirty="0"/>
          </a:p>
        </p:txBody>
      </p:sp>
      <p:pic>
        <p:nvPicPr>
          <p:cNvPr id="7" name="Содержимое 3" descr="55993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643470" cy="309371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214290"/>
            <a:ext cx="4500562" cy="65008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i="1" dirty="0" smtClean="0"/>
              <a:t>«Мы жили далеко от дома, я и моя сестрен­ка, которой было шесть лет. Чтобы она не забывала родных, раз в месяц я приводил сестренку в нашу холодную </a:t>
            </a:r>
            <a:r>
              <a:rPr lang="ru-RU" sz="1200" b="1" i="1" dirty="0" err="1" smtClean="0"/>
              <a:t>спаль-ню</a:t>
            </a:r>
            <a:r>
              <a:rPr lang="ru-RU" sz="1200" b="1" i="1" dirty="0" smtClean="0"/>
              <a:t>, сажал на кровать и доставал конвертик с </a:t>
            </a:r>
            <a:r>
              <a:rPr lang="ru-RU" sz="1200" b="1" i="1" dirty="0" err="1" smtClean="0"/>
              <a:t>фото-графиями</a:t>
            </a:r>
            <a:r>
              <a:rPr lang="ru-RU" sz="1200" b="1" i="1" dirty="0" smtClean="0"/>
              <a:t>.</a:t>
            </a:r>
          </a:p>
          <a:p>
            <a:pPr>
              <a:buNone/>
            </a:pPr>
            <a:r>
              <a:rPr lang="ru-RU" sz="1200" b="1" i="1" dirty="0" smtClean="0"/>
              <a:t>-Смотри, Люда, вот наша мама. Она дома, она сильно болеет.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-Болеет... — повторяла девочка.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-А это папа наш. Он на фронте, фашистов бьет.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-Бьет…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-Вот это тетя. У нас неплохая тетя.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-А здесь?</a:t>
            </a:r>
          </a:p>
          <a:p>
            <a:pPr>
              <a:buNone/>
            </a:pPr>
            <a:r>
              <a:rPr lang="ru-RU" sz="1200" b="1" i="1" dirty="0" smtClean="0"/>
              <a:t>-</a:t>
            </a:r>
            <a:r>
              <a:rPr lang="ru-RU" sz="1200" dirty="0" smtClean="0"/>
              <a:t> </a:t>
            </a:r>
            <a:r>
              <a:rPr lang="ru-RU" sz="1200" b="1" i="1" dirty="0" smtClean="0"/>
              <a:t>Здесь мы с тобой. Вот это </a:t>
            </a:r>
            <a:r>
              <a:rPr lang="ru-RU" sz="1200" b="1" i="1" dirty="0" err="1" smtClean="0"/>
              <a:t>Людочка</a:t>
            </a:r>
            <a:r>
              <a:rPr lang="ru-RU" sz="1200" b="1" i="1" dirty="0" smtClean="0"/>
              <a:t>. А это я.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И сестренка хлопала в крошечные синеватые ладошки и повторяла: "</a:t>
            </a:r>
            <a:r>
              <a:rPr lang="ru-RU" sz="1200" b="1" i="1" dirty="0" err="1" smtClean="0"/>
              <a:t>Людочка</a:t>
            </a:r>
            <a:r>
              <a:rPr lang="ru-RU" sz="1200" b="1" i="1" dirty="0" smtClean="0"/>
              <a:t> и я. </a:t>
            </a:r>
            <a:r>
              <a:rPr lang="ru-RU" sz="1200" b="1" i="1" dirty="0" err="1" smtClean="0"/>
              <a:t>Людочка</a:t>
            </a:r>
            <a:r>
              <a:rPr lang="ru-RU" sz="1200" b="1" i="1" dirty="0" smtClean="0"/>
              <a:t> и я..."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Из дому пришло письмо. Чужой рукой было написано о </a:t>
            </a:r>
            <a:r>
              <a:rPr lang="ru-RU" sz="1200" b="1" i="1" dirty="0" err="1" smtClean="0"/>
              <a:t>на-шей</a:t>
            </a:r>
            <a:r>
              <a:rPr lang="ru-RU" sz="1200" b="1" i="1" dirty="0" smtClean="0"/>
              <a:t> маме. И мне захотелось бе­жать из детского </a:t>
            </a:r>
            <a:r>
              <a:rPr lang="ru-RU" sz="1200" b="1" i="1" dirty="0" err="1" smtClean="0"/>
              <a:t>до-ма</a:t>
            </a:r>
            <a:r>
              <a:rPr lang="ru-RU" sz="1200" b="1" i="1" dirty="0" smtClean="0"/>
              <a:t> куда-нибудь. Но рядом была моя сестренка. И </a:t>
            </a:r>
            <a:r>
              <a:rPr lang="ru-RU" sz="1200" b="1" i="1" dirty="0" err="1" smtClean="0"/>
              <a:t>сле-дующий</a:t>
            </a:r>
            <a:r>
              <a:rPr lang="ru-RU" sz="1200" b="1" i="1" dirty="0" smtClean="0"/>
              <a:t> вечер мы сидели, прижавшись, друг к другу, и смотрели фотографии.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-Вот папа наш, он на фронте, и тетя, и маленькая </a:t>
            </a:r>
            <a:r>
              <a:rPr lang="ru-RU" sz="1200" b="1" i="1" dirty="0" err="1" smtClean="0"/>
              <a:t>Людочка</a:t>
            </a:r>
            <a:r>
              <a:rPr lang="ru-RU" sz="1200" b="1" i="1" dirty="0" smtClean="0"/>
              <a:t>...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-А мама?</a:t>
            </a:r>
            <a:endParaRPr lang="ru-RU" sz="1200" dirty="0" smtClean="0"/>
          </a:p>
          <a:p>
            <a:pPr>
              <a:buNone/>
            </a:pPr>
            <a:r>
              <a:rPr lang="ru-RU" sz="1200" b="1" i="1" dirty="0" smtClean="0"/>
              <a:t>-Мама? Где же мама? Наверное, затерялась… Но я потом найду. Зато смотри, какая у нас тетя. У нас очень хорошая тетя.</a:t>
            </a:r>
          </a:p>
          <a:p>
            <a:pPr>
              <a:buNone/>
            </a:pPr>
            <a:r>
              <a:rPr lang="ru-RU" sz="1200" b="1" i="1" dirty="0" smtClean="0"/>
              <a:t>Шли дни, месяцы, В морозный день, когда подушки, </a:t>
            </a:r>
            <a:r>
              <a:rPr lang="ru-RU" sz="1200" b="1" i="1" dirty="0" err="1" smtClean="0"/>
              <a:t>кото</a:t>
            </a:r>
            <a:r>
              <a:rPr lang="ru-RU" sz="1200" b="1" i="1" dirty="0" smtClean="0"/>
              <a:t>-</a:t>
            </a:r>
          </a:p>
          <a:p>
            <a:pPr>
              <a:buNone/>
            </a:pPr>
            <a:r>
              <a:rPr lang="ru-RU" sz="1200" b="1" i="1" dirty="0" err="1" smtClean="0"/>
              <a:t>рыми</a:t>
            </a:r>
            <a:r>
              <a:rPr lang="ru-RU" sz="1200" b="1" i="1" dirty="0" smtClean="0"/>
              <a:t> затыкали окна, покрывались пышным </a:t>
            </a:r>
            <a:r>
              <a:rPr lang="ru-RU" sz="1200" b="1" i="1" dirty="0" err="1" smtClean="0"/>
              <a:t>инеем,почталь</a:t>
            </a:r>
            <a:endParaRPr lang="ru-RU" sz="1200" b="1" i="1" dirty="0" smtClean="0"/>
          </a:p>
          <a:p>
            <a:pPr>
              <a:buNone/>
            </a:pPr>
            <a:endParaRPr lang="ru-RU" sz="1200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9124" y="357166"/>
            <a:ext cx="4572032" cy="614366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b="1" i="1" dirty="0" err="1" smtClean="0"/>
              <a:t>онша</a:t>
            </a:r>
            <a:r>
              <a:rPr lang="ru-RU" sz="4800" b="1" i="1" dirty="0" smtClean="0"/>
              <a:t> принесла маленький листок. Я держал его в руках, и у</a:t>
            </a:r>
          </a:p>
          <a:p>
            <a:pPr>
              <a:buNone/>
            </a:pPr>
            <a:r>
              <a:rPr lang="ru-RU" sz="4800" b="1" i="1" dirty="0" smtClean="0"/>
              <a:t> меня мерзли кончики пальцев. И что-то коченело в животе. </a:t>
            </a:r>
          </a:p>
          <a:p>
            <a:pPr>
              <a:buNone/>
            </a:pPr>
            <a:r>
              <a:rPr lang="ru-RU" sz="4800" b="1" i="1" dirty="0" smtClean="0"/>
              <a:t>Два дня я не приходил к сестренке. А потом мы сидели </a:t>
            </a:r>
            <a:r>
              <a:rPr lang="ru-RU" sz="4800" b="1" i="1" dirty="0" err="1" smtClean="0"/>
              <a:t>ря</a:t>
            </a:r>
            <a:r>
              <a:rPr lang="ru-RU" sz="4800" b="1" i="1" dirty="0" smtClean="0"/>
              <a:t>-</a:t>
            </a:r>
          </a:p>
          <a:p>
            <a:pPr>
              <a:buNone/>
            </a:pPr>
            <a:r>
              <a:rPr lang="ru-RU" sz="4800" b="1" i="1" dirty="0" smtClean="0"/>
              <a:t>дом, смотрели фотографии.</a:t>
            </a:r>
          </a:p>
          <a:p>
            <a:pPr>
              <a:buNone/>
            </a:pPr>
            <a:r>
              <a:rPr lang="ru-RU" sz="4800" b="1" i="1" dirty="0" smtClean="0"/>
              <a:t>-</a:t>
            </a:r>
            <a:r>
              <a:rPr lang="ru-RU" sz="4800" dirty="0" smtClean="0"/>
              <a:t> </a:t>
            </a:r>
            <a:r>
              <a:rPr lang="ru-RU" sz="4800" b="1" i="1" dirty="0" smtClean="0"/>
              <a:t>Вот наша тетя. Посмотри, какая у нас удивительная те-</a:t>
            </a:r>
          </a:p>
          <a:p>
            <a:pPr>
              <a:buNone/>
            </a:pPr>
            <a:r>
              <a:rPr lang="ru-RU" sz="4800" b="1" i="1" dirty="0" err="1" smtClean="0"/>
              <a:t>тя</a:t>
            </a:r>
            <a:r>
              <a:rPr lang="ru-RU" sz="4800" b="1" i="1" dirty="0" smtClean="0"/>
              <a:t>! Просто замечательная те­тя. А здесь </a:t>
            </a:r>
            <a:r>
              <a:rPr lang="ru-RU" sz="4800" b="1" i="1" dirty="0" err="1" smtClean="0"/>
              <a:t>Людочка</a:t>
            </a:r>
            <a:r>
              <a:rPr lang="ru-RU" sz="4800" b="1" i="1" dirty="0" smtClean="0"/>
              <a:t> и я...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-А где же папа?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-Папа? Сейчас посмотрим.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-Затерялся, да?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— </a:t>
            </a:r>
            <a:r>
              <a:rPr lang="ru-RU" sz="4800" b="1" i="1" dirty="0" smtClean="0"/>
              <a:t>Ага. Затерялся.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И сестренка переспросила, подымая чистые испуганные глаза.</a:t>
            </a:r>
          </a:p>
          <a:p>
            <a:pPr>
              <a:buNone/>
            </a:pPr>
            <a:r>
              <a:rPr lang="ru-RU" sz="4800" b="1" i="1" dirty="0" smtClean="0"/>
              <a:t>-</a:t>
            </a:r>
            <a:r>
              <a:rPr lang="ru-RU" sz="4800" dirty="0" smtClean="0"/>
              <a:t> </a:t>
            </a:r>
            <a:r>
              <a:rPr lang="ru-RU" sz="4800" b="1" i="1" dirty="0" smtClean="0"/>
              <a:t>Насовсем затерялся?</a:t>
            </a:r>
            <a:endParaRPr lang="ru-RU" sz="3700" b="1" i="1" dirty="0" smtClean="0"/>
          </a:p>
          <a:p>
            <a:pPr>
              <a:buNone/>
            </a:pPr>
            <a:r>
              <a:rPr lang="ru-RU" sz="4800" b="1" i="1" dirty="0" smtClean="0"/>
              <a:t>Шли месяцы, годы. И вдруг нам сказали, что детей </a:t>
            </a:r>
            <a:r>
              <a:rPr lang="ru-RU" sz="4800" b="1" i="1" dirty="0" err="1" smtClean="0"/>
              <a:t>возвра-щают</a:t>
            </a:r>
            <a:r>
              <a:rPr lang="ru-RU" sz="4800" b="1" i="1" dirty="0" smtClean="0"/>
              <a:t> в Москву к родителям. Нас обошли с тетрадкой и спросили, к кому мы собираемся ехать, кто у нас есть из родственников. А потом меня вызвала завуч и </a:t>
            </a:r>
            <a:r>
              <a:rPr lang="ru-RU" sz="4800" b="1" i="1" dirty="0" err="1" smtClean="0"/>
              <a:t>сказа-ла</a:t>
            </a:r>
            <a:r>
              <a:rPr lang="ru-RU" sz="4800" b="1" i="1" dirty="0" smtClean="0"/>
              <a:t>, глядя в бумаги: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-Мальчик, здесь на некоторое время ос­тается часть </a:t>
            </a:r>
            <a:r>
              <a:rPr lang="ru-RU" sz="4800" b="1" i="1" dirty="0" err="1" smtClean="0"/>
              <a:t>на-ших</a:t>
            </a:r>
            <a:r>
              <a:rPr lang="ru-RU" sz="4800" b="1" i="1" dirty="0" smtClean="0"/>
              <a:t> воспитанников. Мы оставляем и тебя с </a:t>
            </a:r>
            <a:r>
              <a:rPr lang="ru-RU" sz="4800" b="1" i="1" dirty="0" err="1" smtClean="0"/>
              <a:t>сестрен-кой</a:t>
            </a:r>
            <a:r>
              <a:rPr lang="ru-RU" sz="4800" b="1" i="1" dirty="0" smtClean="0"/>
              <a:t>. Мы написали вашей тете, спрашивали, может ли она вас принять. Она, к сожалению...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Мне зачитали ответ.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В детдоме хлопали двери, сдвигались в ку­чу топчаны, </a:t>
            </a:r>
            <a:r>
              <a:rPr lang="ru-RU" sz="4800" b="1" i="1" dirty="0" err="1" smtClean="0"/>
              <a:t>скру-чивались</a:t>
            </a:r>
            <a:r>
              <a:rPr lang="ru-RU" sz="4800" b="1" i="1" dirty="0" smtClean="0"/>
              <a:t> матрацы. Ребята готовились в Москву. Мы сидели с сестренкой и никуда не собирались Мы разглядывали фотографии.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- </a:t>
            </a:r>
            <a:r>
              <a:rPr lang="ru-RU" sz="4800" b="1" i="1" dirty="0" smtClean="0"/>
              <a:t>Вот </a:t>
            </a:r>
            <a:r>
              <a:rPr lang="ru-RU" sz="4800" b="1" i="1" dirty="0" err="1" smtClean="0"/>
              <a:t>Людочка</a:t>
            </a:r>
            <a:r>
              <a:rPr lang="ru-RU" sz="4800" b="1" i="1" dirty="0" smtClean="0"/>
              <a:t>. А вот я.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- </a:t>
            </a:r>
            <a:r>
              <a:rPr lang="ru-RU" sz="4800" b="1" i="1" dirty="0" smtClean="0"/>
              <a:t>А еще?</a:t>
            </a:r>
            <a:endParaRPr lang="ru-RU" sz="4800" dirty="0" smtClean="0"/>
          </a:p>
          <a:p>
            <a:pPr>
              <a:buNone/>
            </a:pPr>
            <a:r>
              <a:rPr lang="ru-RU" sz="4800" b="1" i="1" dirty="0" smtClean="0"/>
              <a:t>-Еще? Смотри, и здесь </a:t>
            </a:r>
            <a:r>
              <a:rPr lang="ru-RU" sz="4800" b="1" i="1" dirty="0" err="1" smtClean="0"/>
              <a:t>Людочка</a:t>
            </a:r>
            <a:r>
              <a:rPr lang="ru-RU" sz="4800" b="1" i="1" dirty="0" smtClean="0"/>
              <a:t>. И здесь... И меня много. Ведь нас очень много, правда?»</a:t>
            </a:r>
            <a:endParaRPr lang="ru-RU" sz="4800" dirty="0" smtClean="0"/>
          </a:p>
          <a:p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ru-RU" sz="2000" dirty="0" smtClean="0"/>
              <a:t>Прошло столько лет, а рассказ не утратил своего значения. Лучший образа детства времен войны, трогающий за душу, трудно найти.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14488"/>
            <a:ext cx="7772400" cy="4641072"/>
          </a:xfrm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ru-RU" u="sng" dirty="0" smtClean="0"/>
              <a:t>Задания и вопросы для  работы с текстом:</a:t>
            </a:r>
          </a:p>
          <a:p>
            <a:pPr lvl="0">
              <a:buNone/>
            </a:pPr>
            <a:r>
              <a:rPr lang="ru-RU" dirty="0" smtClean="0"/>
              <a:t>О чем этот рассказ?  Какие жизненные ассоциации он вызывает у вас? Как объяснить, что дети оказались далеко от дома?</a:t>
            </a:r>
          </a:p>
          <a:p>
            <a:pPr lvl="0">
              <a:buNone/>
            </a:pPr>
            <a:r>
              <a:rPr lang="ru-RU" dirty="0" smtClean="0"/>
              <a:t>Есть ли в рассказе хоть какая-то нотка радости?</a:t>
            </a:r>
          </a:p>
          <a:p>
            <a:pPr lvl="0">
              <a:buNone/>
            </a:pPr>
            <a:r>
              <a:rPr lang="ru-RU" dirty="0" smtClean="0"/>
              <a:t>Почему так важно было детям рассматривать фотографии?  Что они для них значили?</a:t>
            </a:r>
          </a:p>
          <a:p>
            <a:pPr lvl="0">
              <a:buNone/>
            </a:pPr>
            <a:r>
              <a:rPr lang="ru-RU" dirty="0" smtClean="0"/>
              <a:t>Почему писатель выбрал название рассказу именно «Фотографии»? Какой вариант названия мог бы быть?</a:t>
            </a:r>
          </a:p>
          <a:p>
            <a:pPr lvl="0">
              <a:buNone/>
            </a:pPr>
            <a:r>
              <a:rPr lang="ru-RU" dirty="0" smtClean="0"/>
              <a:t>Трижды мальчик получает известия, написанные на листках бумаги, но ни разу не сказано, что содержалось в этих листках, зато сказано, что встречи брата и сестренки для разглядывания фотографий участились. Обычно эти встречи проходили раз в месяц. После сообщения о маме мальчик пришел к сестре на следующий же день, а после сообще­ния об отце — через два дня. Случайно ли это? И почему  брат не считал возможным сказать сестренке правду о смерти родителей?</a:t>
            </a:r>
          </a:p>
          <a:p>
            <a:pPr lvl="0">
              <a:buNone/>
            </a:pPr>
            <a:r>
              <a:rPr lang="ru-RU" dirty="0" smtClean="0"/>
              <a:t>Как объяснить то, что, по мере сообщений, присланных на листках бумаги, последовательно исчезли из конвертика фотографии матери, отца и тети? </a:t>
            </a:r>
          </a:p>
          <a:p>
            <a:pPr lvl="0">
              <a:buNone/>
            </a:pPr>
            <a:r>
              <a:rPr lang="ru-RU" dirty="0" smtClean="0"/>
              <a:t>Почему при рассматривании фотографий раз от разу менялась характеристика тети: сначала мальчик говорил, что она «неплохая», позже — «хорошая», а когда дети совсем осиротели, стала «удивительная» и «замечательная»? Ваши варианты объяснения, почему она не взяла детей из детского дома, что могло содержаться в ее письме к завучу?</a:t>
            </a:r>
          </a:p>
          <a:p>
            <a:pPr lvl="0">
              <a:buNone/>
            </a:pPr>
            <a:r>
              <a:rPr lang="ru-RU" dirty="0" smtClean="0"/>
              <a:t>Текст рассказа у вас перед глазами, вы, наверное, обратили внимание на то, что в нем много многоточий. Как вы думаете, почему?</a:t>
            </a:r>
          </a:p>
          <a:p>
            <a:pPr lvl="0">
              <a:buNone/>
            </a:pPr>
            <a:r>
              <a:rPr lang="ru-RU" dirty="0" smtClean="0"/>
              <a:t>Как вы понимаете конец рассказа — слова мальчика, сказанные шестилетней сестренке: «Ведь нас очень  много, правда?»</a:t>
            </a:r>
          </a:p>
          <a:p>
            <a:pPr lvl="0">
              <a:buNone/>
            </a:pPr>
            <a:r>
              <a:rPr lang="ru-RU" dirty="0" smtClean="0"/>
              <a:t>Этот рассказ рассчитан на творчество читателя, на его догадку. Слов в нём мало, а для размышлений о драматизме жизни детей в военное время и психологическом мастерстве писателя — огромный простор.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</p:spPr>
        <p:txBody>
          <a:bodyPr/>
          <a:lstStyle/>
          <a:p>
            <a:r>
              <a:rPr lang="ru-RU" sz="3200" b="1" dirty="0" smtClean="0"/>
              <a:t>Классическая структура итогового сочинения    выглядит та</a:t>
            </a:r>
            <a:r>
              <a:rPr lang="ru-RU" sz="3200" dirty="0" smtClean="0"/>
              <a:t>к: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</a:gra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Вступление.</a:t>
            </a:r>
          </a:p>
          <a:p>
            <a:r>
              <a:rPr lang="ru-RU" dirty="0" smtClean="0"/>
              <a:t>Основная часть: тезис №1 + аргумент; </a:t>
            </a:r>
          </a:p>
          <a:p>
            <a:r>
              <a:rPr lang="ru-RU" dirty="0" smtClean="0"/>
              <a:t>тезис №2 + аргумент; </a:t>
            </a:r>
          </a:p>
          <a:p>
            <a:r>
              <a:rPr lang="ru-RU" dirty="0" smtClean="0"/>
              <a:t>тезис №3 + аргумент. </a:t>
            </a:r>
          </a:p>
          <a:p>
            <a:r>
              <a:rPr lang="ru-RU" dirty="0" smtClean="0"/>
              <a:t>Заключение.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105</TotalTime>
  <Words>791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10 класс Электив  «От анализа текста к сочинению» (Презентация к занятию) ТЕМА-ПРОБЛЕМА-ТЕЗИС </vt:lpstr>
      <vt:lpstr> Анатолий Приставкин «Фотографии». Рассказ </vt:lpstr>
      <vt:lpstr>Толковый словарь</vt:lpstr>
      <vt:lpstr>Толковый словарь</vt:lpstr>
      <vt:lpstr>Толковый словарь</vt:lpstr>
      <vt:lpstr>Рассказ «Фотографии» </vt:lpstr>
      <vt:lpstr>Презентация PowerPoint</vt:lpstr>
      <vt:lpstr>Прошло столько лет, а рассказ не утратил своего значения. Лучший образа детства времен войны, трогающий за душу, трудно найти. </vt:lpstr>
      <vt:lpstr>Классическая структура итогового сочинения    выглядит так: </vt:lpstr>
      <vt:lpstr>Книжная полка</vt:lpstr>
      <vt:lpstr>Использованные материалы: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ТЕМА-ПРОБЛЕМА-ТЕЗИС</dc:title>
  <dc:creator>User</dc:creator>
  <cp:lastModifiedBy>User</cp:lastModifiedBy>
  <cp:revision>39</cp:revision>
  <dcterms:created xsi:type="dcterms:W3CDTF">2016-10-20T04:49:20Z</dcterms:created>
  <dcterms:modified xsi:type="dcterms:W3CDTF">2017-03-22T12:49:07Z</dcterms:modified>
</cp:coreProperties>
</file>