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7" r:id="rId3"/>
    <p:sldId id="263" r:id="rId4"/>
    <p:sldId id="264" r:id="rId5"/>
    <p:sldId id="265" r:id="rId6"/>
    <p:sldId id="266" r:id="rId7"/>
    <p:sldId id="267" r:id="rId8"/>
    <p:sldId id="271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39" autoAdjust="0"/>
  </p:normalViewPr>
  <p:slideViewPr>
    <p:cSldViewPr>
      <p:cViewPr varScale="1">
        <p:scale>
          <a:sx n="98" d="100"/>
          <a:sy n="98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7FEA1-104F-499D-815B-B3EC535416F2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C8B5-68B4-488A-9247-80E2844F82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BC8B5-68B4-488A-9247-80E2844F82B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607-02C8-448F-93BE-745D7CC7A79A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B855-4307-4D01-AD06-1945C6C5C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5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«Питание детей в школе - одна из важных проблем, определяющих их здоровье»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44824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Приготовление поварами школьной столовой горячего завтрака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Таня\Рабочий стол\столовая\фото столовая\20150922_113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312368" cy="2302224"/>
          </a:xfrm>
          <a:prstGeom prst="rect">
            <a:avLst/>
          </a:prstGeom>
          <a:noFill/>
        </p:spPr>
      </p:pic>
      <p:pic>
        <p:nvPicPr>
          <p:cNvPr id="1030" name="Picture 6" descr="C:\Documents and Settings\Таня\Рабочий стол\столовая\фото столовая\20150922_114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3087411"/>
            <a:ext cx="8424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38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О пользе кисломолочных продуктов известно всем. Но именно творог является рекордсменом по наличию полезных веществ. Он считается основным источником белка, витамина В12, кальция, а также других необходимых для здоровья человека витаминов, микроэлементов. Особенно полезно кушать блюда из творога детям. Они способствуют укреплению костной ткани, помогают ребятам расти и нормально развиваться.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Таня\Рабочий стол\творо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2664296" cy="2232248"/>
          </a:xfrm>
          <a:prstGeom prst="rect">
            <a:avLst/>
          </a:prstGeom>
          <a:noFill/>
        </p:spPr>
      </p:pic>
      <p:pic>
        <p:nvPicPr>
          <p:cNvPr id="1027" name="Picture 3" descr="C:\Documents and Settings\Таня\Рабочий стол\творг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2466975" cy="1847850"/>
          </a:xfrm>
          <a:prstGeom prst="rect">
            <a:avLst/>
          </a:prstGeom>
          <a:noFill/>
        </p:spPr>
      </p:pic>
      <p:pic>
        <p:nvPicPr>
          <p:cNvPr id="1028" name="Picture 4" descr="C:\Documents and Settings\Таня\Рабочий стол\творог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904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Приготовление творожной запеканки с манной крупой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Сначала надо взять все необходимые продукты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/>
          </a:p>
        </p:txBody>
      </p:sp>
      <p:pic>
        <p:nvPicPr>
          <p:cNvPr id="2052" name="Picture 4" descr="C:\Documents and Settings\Таня\Рабочий стол\столовая\фото столовая\20150922_11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590465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Яйца, сахар и творог смешать, хорошо растереть, всыпать манную крупу.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</p:txBody>
      </p:sp>
      <p:pic>
        <p:nvPicPr>
          <p:cNvPr id="3074" name="Picture 2" descr="C:\Documents and Settings\Таня\Рабочий стол\столовая\фото столовая\20150922_11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600400" cy="3456384"/>
          </a:xfrm>
          <a:prstGeom prst="rect">
            <a:avLst/>
          </a:prstGeom>
          <a:noFill/>
        </p:spPr>
      </p:pic>
      <p:pic>
        <p:nvPicPr>
          <p:cNvPr id="3075" name="Picture 3" descr="C:\Documents and Settings\Таня\Рабочий стол\столовая\фото столовая\20150922_11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127104" cy="3769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Размешать и оставить минут на 35-45 для набухания манки.</a:t>
            </a:r>
          </a:p>
          <a:p>
            <a:pPr algn="ctr"/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4098" name="Picture 2" descr="C:\Documents and Settings\Таня\Рабочий стол\столовая\фото столовая\20150922_112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7152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Затем выложить в смазанную маслом  форму. Верх запеканки смазать сметаной. 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5122" name="Picture 2" descr="C:\Documents and Settings\Таня\Рабочий стол\столовая\фото столовая\20150922_112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744416" cy="3958408"/>
          </a:xfrm>
          <a:prstGeom prst="rect">
            <a:avLst/>
          </a:prstGeom>
          <a:noFill/>
        </p:spPr>
      </p:pic>
      <p:pic>
        <p:nvPicPr>
          <p:cNvPr id="5123" name="Picture 3" descr="C:\Documents and Settings\Таня\Рабочий стол\столовая\фото столовая\20150922_11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3983088" cy="410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Отправить в </a:t>
            </a:r>
            <a:r>
              <a:rPr lang="ru-RU" sz="2800" b="1" dirty="0" err="1" smtClean="0">
                <a:solidFill>
                  <a:srgbClr val="7030A0"/>
                </a:solidFill>
              </a:rPr>
              <a:t>жаровочный</a:t>
            </a:r>
            <a:r>
              <a:rPr lang="ru-RU" sz="2800" b="1" dirty="0" smtClean="0">
                <a:solidFill>
                  <a:srgbClr val="7030A0"/>
                </a:solidFill>
              </a:rPr>
              <a:t> шкаф, выпекать                      при температуре 180 градусов 30-35 минут.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6146" name="Picture 2" descr="C:\Documents and Settings\Таня\Рабочий стол\столовая\фото столовая\20150922_11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032448" cy="4462464"/>
          </a:xfrm>
          <a:prstGeom prst="rect">
            <a:avLst/>
          </a:prstGeom>
          <a:noFill/>
        </p:spPr>
      </p:pic>
      <p:pic>
        <p:nvPicPr>
          <p:cNvPr id="6147" name="Picture 3" descr="C:\Documents and Settings\Таня\Рабочий стол\столовая\фото столовая\20150922_11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104456" cy="439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Творожная запеканка готова!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3100" b="1" dirty="0" smtClean="0"/>
          </a:p>
        </p:txBody>
      </p:sp>
      <p:pic>
        <p:nvPicPr>
          <p:cNvPr id="7170" name="Picture 2" descr="C:\Documents and Settings\Таня\Рабочий стол\столовая\фото столовая\20150922_130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456384" cy="3816424"/>
          </a:xfrm>
          <a:prstGeom prst="rect">
            <a:avLst/>
          </a:prstGeom>
          <a:noFill/>
        </p:spPr>
      </p:pic>
      <p:pic>
        <p:nvPicPr>
          <p:cNvPr id="7171" name="Picture 3" descr="C:\Documents and Settings\Таня\Рабочий стол\столовая\фото столовая\20150922_130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39110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6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Приятного аппетита!</a:t>
            </a:r>
            <a:br>
              <a:rPr lang="ru-RU" sz="6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Таня\Рабочий стол\столовая\фото столовая\20150922_13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688632" cy="5256584"/>
          </a:xfrm>
          <a:prstGeom prst="rect">
            <a:avLst/>
          </a:prstGeom>
          <a:noFill/>
        </p:spPr>
      </p:pic>
      <p:pic>
        <p:nvPicPr>
          <p:cNvPr id="4" name="Picture 4" descr="C:\Documents and Settings\Таня\Рабочий стол\3b93179dd67079f00fc856d3086614a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40000">
            <a:off x="5179545" y="3023674"/>
            <a:ext cx="5904656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Таня\Рабочий стол\3b93179dd67079f00fc856d3086614a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40000">
            <a:off x="-2021254" y="3095682"/>
            <a:ext cx="5904656" cy="8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148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Творожная запеканка готова!   </vt:lpstr>
      <vt:lpstr> Приятного аппетита!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Таня</cp:lastModifiedBy>
  <cp:revision>55</cp:revision>
  <dcterms:created xsi:type="dcterms:W3CDTF">2014-06-25T06:32:06Z</dcterms:created>
  <dcterms:modified xsi:type="dcterms:W3CDTF">2015-10-12T12:20:23Z</dcterms:modified>
</cp:coreProperties>
</file>