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2" r:id="rId3"/>
    <p:sldId id="257" r:id="rId4"/>
    <p:sldId id="264" r:id="rId5"/>
    <p:sldId id="258" r:id="rId6"/>
    <p:sldId id="265" r:id="rId7"/>
    <p:sldId id="269" r:id="rId8"/>
    <p:sldId id="259" r:id="rId9"/>
    <p:sldId id="266" r:id="rId10"/>
    <p:sldId id="260" r:id="rId11"/>
    <p:sldId id="268" r:id="rId12"/>
    <p:sldId id="270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78" d="100"/>
          <a:sy n="78" d="100"/>
        </p:scale>
        <p:origin x="-840" y="-56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18.10.2018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18.10.2018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18.10.2018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18.10.2018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18.10.2018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18.10.2018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18.10.2018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H:\К уроку\21 hj,jnf pf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9728" y="146303"/>
            <a:ext cx="4429124" cy="3172897"/>
          </a:xfrm>
          <a:prstGeom prst="rect">
            <a:avLst/>
          </a:prstGeom>
          <a:noFill/>
        </p:spPr>
      </p:pic>
      <p:pic>
        <p:nvPicPr>
          <p:cNvPr id="2" name="Picture 2" descr="H:\К уроку\Работа\Без названия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07238" y="3538728"/>
            <a:ext cx="4193918" cy="3113897"/>
          </a:xfrm>
          <a:prstGeom prst="rect">
            <a:avLst/>
          </a:prstGeom>
          <a:noFill/>
        </p:spPr>
      </p:pic>
      <p:pic>
        <p:nvPicPr>
          <p:cNvPr id="3" name="Picture 3" descr="H:\К уроку\Работа\images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786314" y="170688"/>
            <a:ext cx="4190063" cy="3138503"/>
          </a:xfrm>
          <a:prstGeom prst="rect">
            <a:avLst/>
          </a:prstGeom>
          <a:noFill/>
        </p:spPr>
      </p:pic>
      <p:pic>
        <p:nvPicPr>
          <p:cNvPr id="4" name="Picture 4" descr="H:\К уроку\Работа\images (1)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09728" y="3538728"/>
            <a:ext cx="4401404" cy="312229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:\К уроку\slide_10.jpg"/>
          <p:cNvPicPr>
            <a:picLocks noChangeAspect="1" noChangeArrowheads="1"/>
          </p:cNvPicPr>
          <p:nvPr/>
        </p:nvPicPr>
        <p:blipFill>
          <a:blip r:embed="rId2"/>
          <a:srcRect l="10937" t="7291" r="17187" b="30208"/>
          <a:stretch>
            <a:fillRect/>
          </a:stretch>
        </p:blipFill>
        <p:spPr bwMode="auto">
          <a:xfrm>
            <a:off x="785786" y="0"/>
            <a:ext cx="7558104" cy="4929198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2428860" y="5000636"/>
            <a:ext cx="492922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70C0"/>
                </a:solidFill>
              </a:rPr>
              <a:t>программы для дефрагментации дисков</a:t>
            </a:r>
            <a:endParaRPr lang="ru-RU" sz="3200" b="1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00100" y="1500174"/>
            <a:ext cx="7358114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ru-RU" sz="2800" dirty="0" smtClean="0"/>
              <a:t>Я узнал(а) …</a:t>
            </a:r>
          </a:p>
          <a:p>
            <a:pPr marL="514350" indent="-514350">
              <a:buFont typeface="+mj-lt"/>
              <a:buAutoNum type="arabicPeriod"/>
            </a:pPr>
            <a:endParaRPr lang="ru-RU" sz="2800" dirty="0" smtClean="0"/>
          </a:p>
          <a:p>
            <a:pPr marL="514350" indent="-514350">
              <a:buFont typeface="+mj-lt"/>
              <a:buAutoNum type="arabicPeriod"/>
            </a:pPr>
            <a:r>
              <a:rPr lang="ru-RU" sz="2800" dirty="0" smtClean="0"/>
              <a:t>Я научился(ась) …</a:t>
            </a:r>
          </a:p>
          <a:p>
            <a:pPr marL="514350" indent="-514350">
              <a:buFont typeface="+mj-lt"/>
              <a:buAutoNum type="arabicPeriod"/>
            </a:pPr>
            <a:endParaRPr lang="ru-RU" sz="2800" dirty="0" smtClean="0"/>
          </a:p>
          <a:p>
            <a:pPr marL="514350" indent="-514350">
              <a:buFont typeface="+mj-lt"/>
              <a:buAutoNum type="arabicPeriod"/>
            </a:pPr>
            <a:r>
              <a:rPr lang="ru-RU" sz="2800" dirty="0" smtClean="0"/>
              <a:t>У меня вызвало </a:t>
            </a:r>
            <a:r>
              <a:rPr lang="ru-RU" sz="2800" smtClean="0"/>
              <a:t>затруднение задание ...</a:t>
            </a:r>
            <a:endParaRPr lang="ru-RU" sz="2800" dirty="0"/>
          </a:p>
        </p:txBody>
      </p:sp>
      <p:sp>
        <p:nvSpPr>
          <p:cNvPr id="3" name="TextBox 2"/>
          <p:cNvSpPr txBox="1"/>
          <p:nvPr/>
        </p:nvSpPr>
        <p:spPr>
          <a:xfrm>
            <a:off x="1071538" y="428604"/>
            <a:ext cx="664373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0070C0"/>
                </a:solidFill>
              </a:rPr>
              <a:t>Продолжите высказывания об уроке:</a:t>
            </a:r>
            <a:endParaRPr lang="ru-RU" sz="2800" b="1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14414" y="428604"/>
            <a:ext cx="6643734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70C0"/>
                </a:solidFill>
              </a:rPr>
              <a:t>Домашнее задание:</a:t>
            </a:r>
          </a:p>
          <a:p>
            <a:pPr algn="ctr"/>
            <a:endParaRPr lang="ru-RU" sz="3200" b="1" dirty="0" smtClean="0">
              <a:solidFill>
                <a:srgbClr val="0070C0"/>
              </a:solidFill>
            </a:endParaRPr>
          </a:p>
          <a:p>
            <a:r>
              <a:rPr lang="ru-RU" sz="3200" b="1" dirty="0" smtClean="0"/>
              <a:t>а)  § 1.3.3.;</a:t>
            </a:r>
          </a:p>
          <a:p>
            <a:r>
              <a:rPr lang="ru-RU" sz="3200" b="1" dirty="0" smtClean="0"/>
              <a:t>б) подготовить сообщение об архиваторах.</a:t>
            </a:r>
            <a:endParaRPr lang="ru-RU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143240" y="1928802"/>
            <a:ext cx="224311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Работа</a:t>
            </a:r>
            <a:endParaRPr lang="ru-RU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70C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 b="42139"/>
          <a:stretch>
            <a:fillRect/>
          </a:stretch>
        </p:blipFill>
        <p:spPr bwMode="auto">
          <a:xfrm>
            <a:off x="0" y="0"/>
            <a:ext cx="9144000" cy="47863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85918" y="1857364"/>
            <a:ext cx="562545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Работа с файлами</a:t>
            </a:r>
            <a:endParaRPr lang="ru-RU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70C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 b="17969"/>
          <a:stretch>
            <a:fillRect/>
          </a:stretch>
        </p:blipFill>
        <p:spPr bwMode="auto">
          <a:xfrm>
            <a:off x="0" y="0"/>
            <a:ext cx="9144000" cy="6000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14480" y="1357298"/>
            <a:ext cx="5782544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Работа с файлами </a:t>
            </a:r>
          </a:p>
          <a:p>
            <a:pPr algn="ctr"/>
            <a:r>
              <a:rPr lang="ru-RU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и дисками</a:t>
            </a:r>
            <a:endParaRPr lang="ru-RU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70C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42910" y="214290"/>
            <a:ext cx="778674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70C0"/>
                </a:solidFill>
              </a:rPr>
              <a:t>Вариант 1.                              Вариант 2.   </a:t>
            </a:r>
            <a:endParaRPr lang="ru-RU" sz="3200" b="1" dirty="0">
              <a:solidFill>
                <a:srgbClr val="0070C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643042" y="1071546"/>
            <a:ext cx="2357454" cy="44480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AutoNum type="arabicPeriod"/>
            </a:pPr>
            <a:r>
              <a:rPr lang="ru-RU" sz="3200" b="1" dirty="0" smtClean="0"/>
              <a:t>В</a:t>
            </a:r>
          </a:p>
          <a:p>
            <a:pPr marL="342900" indent="-342900">
              <a:lnSpc>
                <a:spcPct val="150000"/>
              </a:lnSpc>
              <a:buAutoNum type="arabicPeriod"/>
            </a:pPr>
            <a:r>
              <a:rPr lang="ru-RU" sz="3200" b="1" dirty="0" smtClean="0"/>
              <a:t>Б</a:t>
            </a:r>
          </a:p>
          <a:p>
            <a:pPr marL="342900" indent="-342900">
              <a:lnSpc>
                <a:spcPct val="150000"/>
              </a:lnSpc>
              <a:buAutoNum type="arabicPeriod"/>
            </a:pPr>
            <a:r>
              <a:rPr lang="ru-RU" sz="3200" b="1" dirty="0" smtClean="0"/>
              <a:t>А</a:t>
            </a:r>
          </a:p>
          <a:p>
            <a:pPr marL="342900" indent="-342900">
              <a:lnSpc>
                <a:spcPct val="150000"/>
              </a:lnSpc>
              <a:buAutoNum type="arabicPeriod"/>
            </a:pPr>
            <a:r>
              <a:rPr lang="ru-RU" sz="3200" b="1" dirty="0" smtClean="0"/>
              <a:t>Б</a:t>
            </a:r>
          </a:p>
          <a:p>
            <a:pPr marL="342900" indent="-342900">
              <a:lnSpc>
                <a:spcPct val="150000"/>
              </a:lnSpc>
              <a:buAutoNum type="arabicPeriod"/>
            </a:pPr>
            <a:r>
              <a:rPr lang="ru-RU" sz="3200" b="1" dirty="0" smtClean="0"/>
              <a:t>В</a:t>
            </a:r>
          </a:p>
          <a:p>
            <a:pPr marL="342900" indent="-342900">
              <a:lnSpc>
                <a:spcPct val="150000"/>
              </a:lnSpc>
              <a:buAutoNum type="arabicPeriod"/>
            </a:pPr>
            <a:r>
              <a:rPr lang="ru-RU" sz="3200" b="1" dirty="0" smtClean="0"/>
              <a:t>В</a:t>
            </a:r>
            <a:endParaRPr lang="ru-RU" sz="32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6215074" y="1071546"/>
            <a:ext cx="2357454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AutoNum type="arabicPeriod"/>
            </a:pPr>
            <a:r>
              <a:rPr lang="ru-RU" sz="3200" b="1" dirty="0" smtClean="0"/>
              <a:t>В</a:t>
            </a:r>
          </a:p>
          <a:p>
            <a:pPr marL="342900" indent="-342900">
              <a:lnSpc>
                <a:spcPct val="150000"/>
              </a:lnSpc>
              <a:buAutoNum type="arabicPeriod"/>
            </a:pPr>
            <a:r>
              <a:rPr lang="ru-RU" sz="3200" b="1" dirty="0" smtClean="0"/>
              <a:t>Б</a:t>
            </a:r>
          </a:p>
          <a:p>
            <a:pPr marL="342900" indent="-342900">
              <a:lnSpc>
                <a:spcPct val="150000"/>
              </a:lnSpc>
              <a:buAutoNum type="arabicPeriod"/>
            </a:pPr>
            <a:r>
              <a:rPr lang="ru-RU" sz="3200" b="1" dirty="0" smtClean="0"/>
              <a:t>Б</a:t>
            </a:r>
            <a:endParaRPr lang="ru-RU" sz="3200" b="1" dirty="0" smtClean="0"/>
          </a:p>
          <a:p>
            <a:pPr marL="342900" indent="-342900">
              <a:lnSpc>
                <a:spcPct val="150000"/>
              </a:lnSpc>
              <a:buAutoNum type="arabicPeriod"/>
            </a:pPr>
            <a:r>
              <a:rPr lang="ru-RU" sz="3200" b="1" dirty="0" smtClean="0"/>
              <a:t>В</a:t>
            </a:r>
            <a:endParaRPr lang="ru-RU" sz="3200" b="1" dirty="0" smtClean="0"/>
          </a:p>
          <a:p>
            <a:pPr marL="342900" indent="-342900">
              <a:lnSpc>
                <a:spcPct val="150000"/>
              </a:lnSpc>
              <a:buAutoNum type="arabicPeriod"/>
            </a:pPr>
            <a:r>
              <a:rPr lang="ru-RU" sz="3200" b="1" dirty="0" smtClean="0"/>
              <a:t>В</a:t>
            </a:r>
          </a:p>
          <a:p>
            <a:pPr marL="342900" indent="-342900">
              <a:lnSpc>
                <a:spcPct val="150000"/>
              </a:lnSpc>
              <a:buAutoNum type="arabicPeriod"/>
            </a:pPr>
            <a:r>
              <a:rPr lang="ru-RU" sz="3200" b="1" dirty="0" smtClean="0"/>
              <a:t>А</a:t>
            </a:r>
            <a:endParaRPr lang="ru-RU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:\К уроку\total_commander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5786" y="3071810"/>
            <a:ext cx="1500198" cy="1449467"/>
          </a:xfrm>
          <a:prstGeom prst="rect">
            <a:avLst/>
          </a:prstGeom>
          <a:noFill/>
        </p:spPr>
      </p:pic>
      <p:pic>
        <p:nvPicPr>
          <p:cNvPr id="2051" name="Picture 3" descr="H:\К уроку\double-commander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85786" y="1357298"/>
            <a:ext cx="1500198" cy="1500198"/>
          </a:xfrm>
          <a:prstGeom prst="rect">
            <a:avLst/>
          </a:prstGeom>
          <a:noFill/>
        </p:spPr>
      </p:pic>
      <p:pic>
        <p:nvPicPr>
          <p:cNvPr id="2052" name="Picture 4" descr="H:\К уроку\far_manager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57224" y="4929198"/>
            <a:ext cx="1428760" cy="142876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2071670" y="0"/>
            <a:ext cx="492922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70C0"/>
                </a:solidFill>
              </a:rPr>
              <a:t>Файловые менеджеры</a:t>
            </a:r>
            <a:endParaRPr lang="ru-RU" sz="3200" b="1" dirty="0">
              <a:solidFill>
                <a:srgbClr val="0070C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968930" y="1785926"/>
            <a:ext cx="492922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err="1" smtClean="0"/>
              <a:t>Doub</a:t>
            </a:r>
            <a:r>
              <a:rPr lang="ru-RU" sz="3200" dirty="0" err="1" smtClean="0"/>
              <a:t>l</a:t>
            </a:r>
            <a:r>
              <a:rPr lang="en-US" sz="3200" dirty="0" smtClean="0"/>
              <a:t>e</a:t>
            </a:r>
            <a:r>
              <a:rPr lang="ru-RU" sz="3200" dirty="0" smtClean="0"/>
              <a:t> </a:t>
            </a:r>
            <a:r>
              <a:rPr lang="ru-RU" sz="3200" dirty="0" err="1" smtClean="0"/>
              <a:t>Commander</a:t>
            </a:r>
            <a:endParaRPr lang="ru-RU" sz="3200" b="1" dirty="0">
              <a:solidFill>
                <a:srgbClr val="0070C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808720" y="3500438"/>
            <a:ext cx="492922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/>
              <a:t>Total</a:t>
            </a:r>
            <a:r>
              <a:rPr lang="ru-RU" sz="3200" dirty="0" smtClean="0"/>
              <a:t> </a:t>
            </a:r>
            <a:r>
              <a:rPr lang="ru-RU" sz="3200" dirty="0" err="1" smtClean="0"/>
              <a:t>Commander</a:t>
            </a:r>
            <a:endParaRPr lang="ru-RU" sz="3200" b="1" dirty="0">
              <a:solidFill>
                <a:srgbClr val="0070C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382000" y="5357826"/>
            <a:ext cx="492922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/>
              <a:t>Far Manager</a:t>
            </a:r>
            <a:endParaRPr lang="ru-RU" sz="3200" b="1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214546" y="214290"/>
            <a:ext cx="492922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70C0"/>
                </a:solidFill>
              </a:rPr>
              <a:t>Архиваторы</a:t>
            </a:r>
            <a:endParaRPr lang="ru-RU" sz="3200" b="1" dirty="0">
              <a:solidFill>
                <a:srgbClr val="0070C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568308" y="1357298"/>
            <a:ext cx="492922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/>
              <a:t>7 - </a:t>
            </a:r>
            <a:r>
              <a:rPr lang="en-US" sz="3200" dirty="0" smtClean="0"/>
              <a:t>Zip</a:t>
            </a:r>
            <a:endParaRPr lang="ru-RU" sz="3200" b="1" dirty="0">
              <a:solidFill>
                <a:srgbClr val="0070C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698992" y="2981130"/>
            <a:ext cx="492922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err="1" smtClean="0"/>
              <a:t>WinRar</a:t>
            </a:r>
            <a:endParaRPr lang="ru-RU" sz="3200" b="1" dirty="0">
              <a:solidFill>
                <a:srgbClr val="0070C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678036" y="4465708"/>
            <a:ext cx="492922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/>
              <a:t>WinZip</a:t>
            </a:r>
            <a:endParaRPr lang="ru-RU" sz="3200" b="1" dirty="0">
              <a:solidFill>
                <a:srgbClr val="0070C0"/>
              </a:solidFill>
            </a:endParaRPr>
          </a:p>
        </p:txBody>
      </p:sp>
      <p:pic>
        <p:nvPicPr>
          <p:cNvPr id="1026" name="Picture 2" descr="H:\К уроку\images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08654" y="1285860"/>
            <a:ext cx="1527056" cy="795444"/>
          </a:xfrm>
          <a:prstGeom prst="rect">
            <a:avLst/>
          </a:prstGeom>
          <a:noFill/>
        </p:spPr>
      </p:pic>
      <p:pic>
        <p:nvPicPr>
          <p:cNvPr id="1027" name="Picture 3" descr="H:\К уроку\1_52550bb883f8652550bb883fc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28860" y="2481064"/>
            <a:ext cx="1357322" cy="1357322"/>
          </a:xfrm>
          <a:prstGeom prst="rect">
            <a:avLst/>
          </a:prstGeom>
          <a:noFill/>
        </p:spPr>
      </p:pic>
      <p:pic>
        <p:nvPicPr>
          <p:cNvPr id="1028" name="Picture 4" descr="H:\К уроку\1402502883_1330416193_winzip-pro_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489820" y="4214818"/>
            <a:ext cx="1285884" cy="128588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167</TotalTime>
  <Words>81</Words>
  <PresentationFormat>Экран (4:3)</PresentationFormat>
  <Paragraphs>36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1</cp:lastModifiedBy>
  <cp:revision>30</cp:revision>
  <dcterms:modified xsi:type="dcterms:W3CDTF">2018-10-18T12:43:21Z</dcterms:modified>
</cp:coreProperties>
</file>