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8" r:id="rId3"/>
    <p:sldId id="282" r:id="rId4"/>
    <p:sldId id="283" r:id="rId5"/>
    <p:sldId id="279" r:id="rId6"/>
    <p:sldId id="285" r:id="rId7"/>
    <p:sldId id="286" r:id="rId8"/>
    <p:sldId id="28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737" autoAdjust="0"/>
  </p:normalViewPr>
  <p:slideViewPr>
    <p:cSldViewPr>
      <p:cViewPr varScale="1">
        <p:scale>
          <a:sx n="83" d="100"/>
          <a:sy n="83" d="100"/>
        </p:scale>
        <p:origin x="-43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6B911-6227-48F7-B2D0-3574B23CD8E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F74A5-B70E-4683-A912-40FCEE41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6B911-6227-48F7-B2D0-3574B23CD8E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F74A5-B70E-4683-A912-40FCEE41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6B911-6227-48F7-B2D0-3574B23CD8E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F74A5-B70E-4683-A912-40FCEE41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6B911-6227-48F7-B2D0-3574B23CD8E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F74A5-B70E-4683-A912-40FCEE41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6B911-6227-48F7-B2D0-3574B23CD8E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F74A5-B70E-4683-A912-40FCEE41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6B911-6227-48F7-B2D0-3574B23CD8E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F74A5-B70E-4683-A912-40FCEE41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6B911-6227-48F7-B2D0-3574B23CD8E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F74A5-B70E-4683-A912-40FCEE41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6B911-6227-48F7-B2D0-3574B23CD8E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F74A5-B70E-4683-A912-40FCEE41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6B911-6227-48F7-B2D0-3574B23CD8E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F74A5-B70E-4683-A912-40FCEE41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6B911-6227-48F7-B2D0-3574B23CD8E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F74A5-B70E-4683-A912-40FCEE41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6B911-6227-48F7-B2D0-3574B23CD8E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F74A5-B70E-4683-A912-40FCEE41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B911-6227-48F7-B2D0-3574B23CD8E2}" type="datetimeFigureOut">
              <a:rPr lang="ru-RU" smtClean="0"/>
              <a:pPr/>
              <a:t>07.02.2015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F74A5-B70E-4683-A912-40FCEE418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798509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Муниципальное бюджетное общеобразовательное учреждение</a:t>
            </a:r>
            <a:br>
              <a:rPr lang="ru-RU" sz="2000" dirty="0" smtClean="0"/>
            </a:br>
            <a:r>
              <a:rPr lang="ru-RU" sz="2000" dirty="0" smtClean="0"/>
              <a:t>«Октябрьская средняя общеобразовательная школа № 2»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1071546"/>
            <a:ext cx="6400800" cy="485778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Комплекс «ГТО» возвращается</a:t>
            </a:r>
          </a:p>
          <a:p>
            <a:endParaRPr lang="ru-RU" dirty="0" smtClean="0"/>
          </a:p>
          <a:p>
            <a:r>
              <a:rPr lang="ru-RU" sz="2400" b="1" dirty="0" smtClean="0"/>
              <a:t>Информационный </a:t>
            </a:r>
            <a:r>
              <a:rPr lang="ru-RU" sz="2400" b="1" dirty="0" smtClean="0"/>
              <a:t>проект</a:t>
            </a:r>
          </a:p>
          <a:p>
            <a:r>
              <a:rPr lang="ru-RU" dirty="0" smtClean="0"/>
              <a:t> </a:t>
            </a:r>
          </a:p>
          <a:p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429224" y="2887682"/>
            <a:ext cx="37147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Авторы:</a:t>
            </a:r>
          </a:p>
          <a:p>
            <a:r>
              <a:rPr lang="ru-RU" dirty="0" smtClean="0"/>
              <a:t>ученики 9 «б» класса</a:t>
            </a:r>
          </a:p>
          <a:p>
            <a:r>
              <a:rPr lang="ru-RU" b="1" dirty="0" smtClean="0"/>
              <a:t>Алина Андреевна Васильева</a:t>
            </a:r>
            <a:endParaRPr lang="ru-RU" dirty="0" smtClean="0"/>
          </a:p>
          <a:p>
            <a:r>
              <a:rPr lang="ru-RU" b="1" dirty="0" smtClean="0"/>
              <a:t>Ирина Витальевна Бобина</a:t>
            </a:r>
            <a:endParaRPr lang="ru-RU" dirty="0" smtClean="0"/>
          </a:p>
          <a:p>
            <a:r>
              <a:rPr lang="ru-RU" b="1" dirty="0" smtClean="0"/>
              <a:t>Софья Игоревна Козлова</a:t>
            </a:r>
            <a:endParaRPr lang="ru-RU" dirty="0" smtClean="0"/>
          </a:p>
          <a:p>
            <a:r>
              <a:rPr lang="ru-RU" b="1" dirty="0" smtClean="0"/>
              <a:t>Алена Александровна Крылова</a:t>
            </a:r>
            <a:endParaRPr lang="ru-RU" dirty="0" smtClean="0"/>
          </a:p>
          <a:p>
            <a:r>
              <a:rPr lang="ru-RU" b="1" dirty="0" smtClean="0"/>
              <a:t>Елена Александровна </a:t>
            </a:r>
            <a:r>
              <a:rPr lang="ru-RU" b="1" dirty="0" err="1" smtClean="0"/>
              <a:t>Леонец</a:t>
            </a:r>
            <a:endParaRPr lang="ru-RU" dirty="0" smtClean="0"/>
          </a:p>
          <a:p>
            <a:r>
              <a:rPr lang="ru-RU" b="1" dirty="0" smtClean="0"/>
              <a:t>Мария Александровна Фиалковская</a:t>
            </a:r>
            <a:endParaRPr lang="ru-RU" dirty="0" smtClean="0"/>
          </a:p>
          <a:p>
            <a:r>
              <a:rPr lang="ru-RU" dirty="0" smtClean="0"/>
              <a:t>Руководитель –</a:t>
            </a:r>
          </a:p>
          <a:p>
            <a:r>
              <a:rPr lang="ru-RU" b="1" dirty="0" smtClean="0"/>
              <a:t>Ирина Николаевна Матвейчук</a:t>
            </a:r>
            <a:endParaRPr lang="ru-RU" dirty="0" smtClean="0"/>
          </a:p>
          <a:p>
            <a:r>
              <a:rPr lang="ru-RU" dirty="0" smtClean="0"/>
              <a:t>учитель физики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143240" y="6286520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п.Октябрьский, 2015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Выдержка из указа президента РФ В.В.Путина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   «Ввести в действие с 1 сентября 2014 года в Российской Федерации Всероссийский физкультурно-спортивный комплекс «Готов к труду и обороне» (ГТО) - программную и нормативную основу физического воспитания населения»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Цель проекта -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500174"/>
            <a:ext cx="80010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сбор информации об историческом прошлом спортивно-оздоровительного комплекса ГТО, причинах его возвращения, содержании современного варианта. </a:t>
            </a:r>
            <a:endParaRPr lang="ru-RU" sz="3200" i="1" dirty="0"/>
          </a:p>
        </p:txBody>
      </p:sp>
      <p:pic>
        <p:nvPicPr>
          <p:cNvPr id="4" name="Picture 13" descr="http://kp.ru/f/4/image/23/02/6502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643314"/>
            <a:ext cx="1919555" cy="28575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5" name="Picture 11" descr="http://pics.top.rbc.ru/top_pics/uniora/88/1395674966_0288.1000x80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643314"/>
            <a:ext cx="3480830" cy="278608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Задачи проекта: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500174"/>
            <a:ext cx="800105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- изучить литературные источники по теме проекта;</a:t>
            </a:r>
          </a:p>
          <a:p>
            <a:r>
              <a:rPr lang="ru-RU" sz="2800" i="1" dirty="0" smtClean="0"/>
              <a:t>- отобрать необходимую информацию;</a:t>
            </a:r>
          </a:p>
          <a:p>
            <a:r>
              <a:rPr lang="ru-RU" sz="2800" i="1" dirty="0" smtClean="0"/>
              <a:t>- обработать информацию;</a:t>
            </a:r>
          </a:p>
          <a:p>
            <a:r>
              <a:rPr lang="ru-RU" sz="2800" i="1" dirty="0" smtClean="0"/>
              <a:t>- разработать тематический классный час;</a:t>
            </a:r>
          </a:p>
          <a:p>
            <a:r>
              <a:rPr lang="ru-RU" sz="2800" i="1" dirty="0" smtClean="0"/>
              <a:t>- создать электронное сопровождение классного часа в виде электронной презентации;</a:t>
            </a:r>
          </a:p>
          <a:p>
            <a:r>
              <a:rPr lang="ru-RU" sz="2800" i="1" dirty="0" smtClean="0"/>
              <a:t>- провести классные часы в среднем звене;</a:t>
            </a:r>
          </a:p>
          <a:p>
            <a:r>
              <a:rPr lang="ru-RU" sz="2800" i="1" dirty="0" smtClean="0"/>
              <a:t>- создать информационный стенд по теме проекта;</a:t>
            </a:r>
          </a:p>
          <a:p>
            <a:r>
              <a:rPr lang="ru-RU" sz="2800" i="1" dirty="0" smtClean="0"/>
              <a:t>- оформить отчётную документацию о выполнении проекта.</a:t>
            </a:r>
          </a:p>
          <a:p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</a:rPr>
              <a:t>ГТО</a:t>
            </a:r>
            <a:endParaRPr lang="ru-RU" sz="96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1785926"/>
            <a:ext cx="6400800" cy="17526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возвращается!!!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://globalvoicesonline.org/wp-content/uploads/2014/03/gto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857496"/>
            <a:ext cx="5267325" cy="374332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Макет стенда «</a:t>
            </a:r>
            <a:r>
              <a:rPr lang="ru-RU" sz="3600" b="1" i="1" dirty="0" err="1" smtClean="0">
                <a:solidFill>
                  <a:srgbClr val="C00000"/>
                </a:solidFill>
              </a:rPr>
              <a:t>Физкультурно</a:t>
            </a:r>
            <a:r>
              <a:rPr lang="ru-RU" sz="3600" b="1" i="1" dirty="0" smtClean="0">
                <a:solidFill>
                  <a:srgbClr val="C00000"/>
                </a:solidFill>
              </a:rPr>
              <a:t> - спортивный комплекс «ГТО»»</a:t>
            </a:r>
            <a:br>
              <a:rPr lang="ru-RU" sz="3600" b="1" i="1" dirty="0" smtClean="0">
                <a:solidFill>
                  <a:srgbClr val="C00000"/>
                </a:solidFill>
              </a:rPr>
            </a:br>
            <a:endParaRPr lang="ru-RU" sz="3600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7929618" cy="4173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История комплекса ГТО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3" name="Picture 9" descr="http://aprpress.com/cache/multithumb_thumbs/b_800_600_0_00_images_newsimages_2014_08_15_G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5514975" cy="3743325"/>
          </a:xfrm>
          <a:prstGeom prst="rect">
            <a:avLst/>
          </a:prstGeom>
          <a:noFill/>
        </p:spPr>
      </p:pic>
      <p:pic>
        <p:nvPicPr>
          <p:cNvPr id="4" name="Picture 4" descr="http://komsomol-museum.ru/wp-content/uploads/2014/03/%D0%BA%D0%BE%D0%BC%D0%B0%D0%BD%D0%B4%D0%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857496"/>
            <a:ext cx="5915025" cy="3743325"/>
          </a:xfrm>
          <a:prstGeom prst="rect">
            <a:avLst/>
          </a:prstGeom>
          <a:noFill/>
        </p:spPr>
      </p:pic>
      <p:pic>
        <p:nvPicPr>
          <p:cNvPr id="5" name="Picture 6" descr="http://www.eg.ru/upimg/photo/1579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571612"/>
            <a:ext cx="2571750" cy="3743325"/>
          </a:xfrm>
          <a:prstGeom prst="rect">
            <a:avLst/>
          </a:prstGeom>
          <a:noFill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500174"/>
            <a:ext cx="7689115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http://dic.academic.ru/pictures/bse/jpg/029767050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1785926"/>
            <a:ext cx="7055602" cy="4572032"/>
          </a:xfrm>
          <a:prstGeom prst="rect">
            <a:avLst/>
          </a:prstGeom>
          <a:noFill/>
        </p:spPr>
      </p:pic>
      <p:pic>
        <p:nvPicPr>
          <p:cNvPr id="8" name="Picture 2" descr="http://www.bosonogoe.ru/uploads/images/2/5ff09cec0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4480" y="1500174"/>
            <a:ext cx="6143668" cy="4887574"/>
          </a:xfrm>
          <a:prstGeom prst="rect">
            <a:avLst/>
          </a:prstGeom>
          <a:noFill/>
        </p:spPr>
      </p:pic>
      <p:pic>
        <p:nvPicPr>
          <p:cNvPr id="9" name="Picture 4" descr="http://proartinfo.ru/sites/default/files/afiles/znachki_gto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2000240"/>
            <a:ext cx="7620000" cy="2533651"/>
          </a:xfrm>
          <a:prstGeom prst="rect">
            <a:avLst/>
          </a:prstGeom>
          <a:noFill/>
        </p:spPr>
      </p:pic>
      <p:pic>
        <p:nvPicPr>
          <p:cNvPr id="10" name="Picture 2" descr="http://s00.yaplakal.com/pics/pics_original/7/6/5/286567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14414" y="1785926"/>
            <a:ext cx="6786610" cy="4614425"/>
          </a:xfrm>
          <a:prstGeom prst="rect">
            <a:avLst/>
          </a:prstGeom>
          <a:noFill/>
        </p:spPr>
      </p:pic>
      <p:pic>
        <p:nvPicPr>
          <p:cNvPr id="11" name="Picture 15" descr="http://abakan-news.ru/wp-content/uploads/2013/10/GTO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4414" y="1643050"/>
            <a:ext cx="6715172" cy="5036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928802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rgbClr val="C00000"/>
                </a:solidFill>
              </a:rPr>
              <a:t>Благодарим </a:t>
            </a:r>
            <a:br>
              <a:rPr lang="ru-RU" sz="8000" b="1" i="1" dirty="0" smtClean="0">
                <a:solidFill>
                  <a:srgbClr val="C00000"/>
                </a:solidFill>
              </a:rPr>
            </a:br>
            <a:r>
              <a:rPr lang="ru-RU" sz="8000" b="1" i="1" dirty="0" smtClean="0">
                <a:solidFill>
                  <a:srgbClr val="C00000"/>
                </a:solidFill>
              </a:rPr>
              <a:t>за внимание!</a:t>
            </a:r>
            <a:endParaRPr lang="ru-RU" sz="8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186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Муниципальное бюджетное общеобразовательное учреждение «Октябрьская средняя общеобразовательная школа № 2» </vt:lpstr>
      <vt:lpstr>Выдержка из указа президента РФ В.В.Путина</vt:lpstr>
      <vt:lpstr>Цель проекта -</vt:lpstr>
      <vt:lpstr>Задачи проекта:</vt:lpstr>
      <vt:lpstr>ГТО</vt:lpstr>
      <vt:lpstr>Макет стенда «Физкультурно - спортивный комплекс «ГТО»» </vt:lpstr>
      <vt:lpstr>История комплекса ГТО</vt:lpstr>
      <vt:lpstr>Благодарим 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Николаевна</dc:creator>
  <cp:lastModifiedBy>Ирина Николаевна</cp:lastModifiedBy>
  <cp:revision>16</cp:revision>
  <dcterms:created xsi:type="dcterms:W3CDTF">2014-11-27T19:12:33Z</dcterms:created>
  <dcterms:modified xsi:type="dcterms:W3CDTF">2015-02-07T20:04:01Z</dcterms:modified>
</cp:coreProperties>
</file>