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67" r:id="rId4"/>
    <p:sldId id="269" r:id="rId5"/>
    <p:sldId id="272" r:id="rId6"/>
    <p:sldId id="27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58D8-A1B7-41AE-9DAA-F9B371BEAAEF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C8FF-A189-4731-8163-F2892124B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58D8-A1B7-41AE-9DAA-F9B371BEAAEF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C8FF-A189-4731-8163-F2892124B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58D8-A1B7-41AE-9DAA-F9B371BEAAEF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C8FF-A189-4731-8163-F2892124B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58D8-A1B7-41AE-9DAA-F9B371BEAAEF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C8FF-A189-4731-8163-F2892124B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58D8-A1B7-41AE-9DAA-F9B371BEAAEF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C8FF-A189-4731-8163-F2892124B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58D8-A1B7-41AE-9DAA-F9B371BEAAEF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C8FF-A189-4731-8163-F2892124B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58D8-A1B7-41AE-9DAA-F9B371BEAAEF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C8FF-A189-4731-8163-F2892124B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58D8-A1B7-41AE-9DAA-F9B371BEAAEF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C8FF-A189-4731-8163-F2892124B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58D8-A1B7-41AE-9DAA-F9B371BEAAEF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C8FF-A189-4731-8163-F2892124B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58D8-A1B7-41AE-9DAA-F9B371BEAAEF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C8FF-A189-4731-8163-F2892124B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058D8-A1B7-41AE-9DAA-F9B371BEAAEF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EC8FF-A189-4731-8163-F2892124B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058D8-A1B7-41AE-9DAA-F9B371BEAAEF}" type="datetimeFigureOut">
              <a:rPr lang="ru-RU" smtClean="0"/>
              <a:pPr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EC8FF-A189-4731-8163-F2892124B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1397000"/>
          <a:ext cx="5508000" cy="76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</a:tblGrid>
              <a:tr h="531802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56796" y="2571744"/>
          <a:ext cx="4284000" cy="76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2000"/>
                <a:gridCol w="612000"/>
                <a:gridCol w="612000"/>
                <a:gridCol w="612000"/>
                <a:gridCol w="612000"/>
                <a:gridCol w="612000"/>
                <a:gridCol w="61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539750" y="1196975"/>
            <a:ext cx="8208963" cy="14351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Всемирная паутина</a:t>
            </a:r>
            <a:endParaRPr lang="ru-RU" sz="3600" b="1" kern="1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Impact"/>
            </a:endParaRPr>
          </a:p>
        </p:txBody>
      </p:sp>
      <p:pic>
        <p:nvPicPr>
          <p:cNvPr id="2053" name="Picture 5" descr="аним-комп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375" y="3789363"/>
            <a:ext cx="1727200" cy="17272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1000108"/>
            <a:ext cx="76438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Цель –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>
                <a:solidFill>
                  <a:srgbClr val="0033CC"/>
                </a:solidFill>
              </a:rPr>
              <a:t>получение новых знаний о </a:t>
            </a:r>
          </a:p>
          <a:p>
            <a:r>
              <a:rPr lang="ru-RU" sz="3600" b="1" dirty="0" smtClean="0">
                <a:solidFill>
                  <a:srgbClr val="0033CC"/>
                </a:solidFill>
              </a:rPr>
              <a:t>              Всемирной паутине</a:t>
            </a:r>
            <a:endParaRPr lang="ru-RU" sz="36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2285984" y="0"/>
            <a:ext cx="4572032" cy="50004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Impact"/>
              </a:rPr>
              <a:t>Всемирная паутина </a:t>
            </a:r>
            <a:endParaRPr lang="ru-RU" sz="3600" b="1" kern="1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Impact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 t="8807" b="5966"/>
          <a:stretch>
            <a:fillRect/>
          </a:stretch>
        </p:blipFill>
        <p:spPr bwMode="auto">
          <a:xfrm>
            <a:off x="142844" y="855145"/>
            <a:ext cx="342902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 t="9375" b="5966"/>
          <a:stretch>
            <a:fillRect/>
          </a:stretch>
        </p:blipFill>
        <p:spPr bwMode="auto">
          <a:xfrm>
            <a:off x="5429256" y="783707"/>
            <a:ext cx="357190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 l="11384" t="8807" r="13300" b="5966"/>
          <a:stretch>
            <a:fillRect/>
          </a:stretch>
        </p:blipFill>
        <p:spPr bwMode="auto">
          <a:xfrm>
            <a:off x="142844" y="3357562"/>
            <a:ext cx="314327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:\1\сервер.jpg"/>
          <p:cNvPicPr>
            <a:picLocks noChangeAspect="1" noChangeArrowheads="1"/>
          </p:cNvPicPr>
          <p:nvPr/>
        </p:nvPicPr>
        <p:blipFill>
          <a:blip r:embed="rId5" cstate="print"/>
          <a:srcRect l="10150" t="4590" r="10150" b="11914"/>
          <a:stretch>
            <a:fillRect/>
          </a:stretch>
        </p:blipFill>
        <p:spPr bwMode="auto">
          <a:xfrm>
            <a:off x="3714744" y="571480"/>
            <a:ext cx="1571636" cy="172275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034" y="2855409"/>
            <a:ext cx="221044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CC"/>
                </a:solidFill>
              </a:rPr>
              <a:t>web-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CC"/>
                </a:solidFill>
              </a:rPr>
              <a:t>страница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33CC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3636" y="2855409"/>
            <a:ext cx="221044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CC"/>
                </a:solidFill>
              </a:rPr>
              <a:t>web-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CC"/>
                </a:solidFill>
              </a:rPr>
              <a:t>страница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33C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43306" y="1000108"/>
            <a:ext cx="17145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web-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серверы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857224" y="571480"/>
            <a:ext cx="2357454" cy="357190"/>
          </a:xfrm>
          <a:prstGeom prst="wedgeRoundRectCallout">
            <a:avLst>
              <a:gd name="adj1" fmla="val -47061"/>
              <a:gd name="adj2" fmla="val 156815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dirty="0" smtClean="0"/>
              <a:t>указатель ссылки</a:t>
            </a:r>
            <a:endParaRPr lang="ru-RU" sz="2200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6000760" y="855145"/>
            <a:ext cx="2286016" cy="357190"/>
          </a:xfrm>
          <a:prstGeom prst="wedgeRoundRectCallout">
            <a:avLst>
              <a:gd name="adj1" fmla="val -47061"/>
              <a:gd name="adj2" fmla="val 156815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dirty="0" smtClean="0"/>
              <a:t>указатель ссылки</a:t>
            </a:r>
            <a:endParaRPr lang="ru-RU" sz="2200" dirty="0"/>
          </a:p>
        </p:txBody>
      </p:sp>
      <p:sp>
        <p:nvSpPr>
          <p:cNvPr id="12" name="Двойная стрелка влево/вправо 11"/>
          <p:cNvSpPr/>
          <p:nvPr/>
        </p:nvSpPr>
        <p:spPr>
          <a:xfrm>
            <a:off x="3286116" y="2143116"/>
            <a:ext cx="2357454" cy="571504"/>
          </a:xfrm>
          <a:prstGeom prst="leftRightArrow">
            <a:avLst>
              <a:gd name="adj1" fmla="val 66168"/>
              <a:gd name="adj2" fmla="val 7155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сайт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00034" y="5572140"/>
            <a:ext cx="22145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мультимедийная</a:t>
            </a:r>
            <a:endParaRPr lang="ru-RU" sz="2200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/>
          <a:srcRect l="31504" t="20879" r="32145" b="10156"/>
          <a:stretch>
            <a:fillRect/>
          </a:stretch>
        </p:blipFill>
        <p:spPr bwMode="auto">
          <a:xfrm>
            <a:off x="6215073" y="3214686"/>
            <a:ext cx="2465125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6429388" y="5572140"/>
            <a:ext cx="20717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/>
              <a:t>интерактивная</a:t>
            </a:r>
            <a:endParaRPr lang="ru-RU" sz="2200" dirty="0"/>
          </a:p>
        </p:txBody>
      </p:sp>
      <p:cxnSp>
        <p:nvCxnSpPr>
          <p:cNvPr id="23" name="Прямая со стрелкой 22"/>
          <p:cNvCxnSpPr>
            <a:stCxn id="10" idx="4"/>
          </p:cNvCxnSpPr>
          <p:nvPr/>
        </p:nvCxnSpPr>
        <p:spPr>
          <a:xfrm rot="16200000" flipH="1">
            <a:off x="3582964" y="-1346251"/>
            <a:ext cx="547161" cy="5860068"/>
          </a:xfrm>
          <a:prstGeom prst="straightConnector1">
            <a:avLst/>
          </a:prstGeom>
          <a:ln w="2857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H:\1\Ростелеком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6" y="3286124"/>
            <a:ext cx="1343126" cy="839454"/>
          </a:xfrm>
          <a:prstGeom prst="rect">
            <a:avLst/>
          </a:prstGeom>
          <a:noFill/>
        </p:spPr>
      </p:pic>
      <p:pic>
        <p:nvPicPr>
          <p:cNvPr id="2052" name="Picture 4" descr="H:\1\Мегафон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86116" y="3286124"/>
            <a:ext cx="1511006" cy="846163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3571868" y="4149641"/>
            <a:ext cx="22860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/>
              <a:t>провайдеры</a:t>
            </a:r>
            <a:endParaRPr lang="ru-RU" sz="2200" dirty="0"/>
          </a:p>
        </p:txBody>
      </p:sp>
      <p:pic>
        <p:nvPicPr>
          <p:cNvPr id="29" name="Рисунок 13" descr="google_chrome_icon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35252" y="5230634"/>
            <a:ext cx="479862" cy="479862"/>
          </a:xfrm>
          <a:prstGeom prst="rect">
            <a:avLst/>
          </a:prstGeom>
          <a:noFill/>
        </p:spPr>
      </p:pic>
      <p:pic>
        <p:nvPicPr>
          <p:cNvPr id="30" name="Рисунок 29" descr="C:\Users\User\Desktop\1\Браузеры\opera_icon.pn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49632" y="5230633"/>
            <a:ext cx="477764" cy="444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 descr="C:\Users\User\Desktop\1\Браузеры\firefox_icon.pn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64012" y="5230633"/>
            <a:ext cx="477764" cy="444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 descr="C:\Users\User\Desktop\1\Браузеры\internet_explorer_icon.pn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429256" y="5214950"/>
            <a:ext cx="477764" cy="444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3428992" y="5786454"/>
            <a:ext cx="22860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/>
              <a:t>браузеры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2" grpId="0" animBg="1"/>
      <p:bldP spid="13" grpId="0"/>
      <p:bldP spid="15" grpId="0"/>
      <p:bldP spid="28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714356"/>
            <a:ext cx="814393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</a:rPr>
              <a:t>1)  Я смогу применить полученные на уроке знания.</a:t>
            </a:r>
          </a:p>
          <a:p>
            <a:endParaRPr lang="ru-RU" sz="3200" dirty="0" smtClean="0"/>
          </a:p>
          <a:p>
            <a:r>
              <a:rPr lang="ru-RU" sz="3200" dirty="0" smtClean="0">
                <a:solidFill>
                  <a:srgbClr val="008000"/>
                </a:solidFill>
              </a:rPr>
              <a:t>2) Я смогу частично применить полученные на уроке знания.</a:t>
            </a:r>
          </a:p>
          <a:p>
            <a:endParaRPr lang="ru-RU" sz="3200" dirty="0" smtClean="0"/>
          </a:p>
          <a:p>
            <a:r>
              <a:rPr lang="ru-RU" sz="3200" dirty="0" smtClean="0"/>
              <a:t>3) Я не смогу применить полученные на уроке знания.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357166"/>
            <a:ext cx="72866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Домашнее задание: </a:t>
            </a:r>
          </a:p>
          <a:p>
            <a:endParaRPr lang="ru-RU" sz="3200" dirty="0" smtClean="0">
              <a:solidFill>
                <a:srgbClr val="FF0000"/>
              </a:solidFill>
            </a:endParaRPr>
          </a:p>
          <a:p>
            <a:pPr marL="457200" indent="-457200">
              <a:buAutoNum type="arabicParenR"/>
            </a:pPr>
            <a:r>
              <a:rPr lang="ru-RU" sz="3200" dirty="0" smtClean="0"/>
              <a:t>§4.1.1.</a:t>
            </a:r>
          </a:p>
          <a:p>
            <a:pPr marL="457200" indent="-457200">
              <a:buAutoNum type="arabicParenR"/>
            </a:pPr>
            <a:r>
              <a:rPr lang="ru-RU" sz="3200" dirty="0" smtClean="0"/>
              <a:t>Когда были созданы первые в мире сайт и браузер?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</TotalTime>
  <Words>84</Words>
  <Application>Microsoft Office PowerPoint</Application>
  <PresentationFormat>Экран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155</cp:revision>
  <dcterms:created xsi:type="dcterms:W3CDTF">2011-03-16T13:16:30Z</dcterms:created>
  <dcterms:modified xsi:type="dcterms:W3CDTF">2019-09-26T16:07:28Z</dcterms:modified>
</cp:coreProperties>
</file>