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2" r:id="rId5"/>
    <p:sldId id="264" r:id="rId6"/>
    <p:sldId id="265" r:id="rId7"/>
    <p:sldId id="266" r:id="rId8"/>
    <p:sldId id="269" r:id="rId9"/>
    <p:sldId id="268" r:id="rId10"/>
    <p:sldId id="258" r:id="rId11"/>
    <p:sldId id="259" r:id="rId12"/>
    <p:sldId id="267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F9371-2458-4383-8C76-A70A6CDC336D}" type="datetimeFigureOut">
              <a:rPr lang="ru-RU" smtClean="0"/>
              <a:pPr/>
              <a:t>18.12.2015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89A8A-A45E-4CE6-A6CE-4C38882B3C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728" y="214290"/>
            <a:ext cx="742331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«Свет» -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первая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еобходимость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жизни человека,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 очень дорогая!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2290" name="Picture 2" descr="http://atotarho12.narod.ru/clipart/l/lampo/lampoch034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928934"/>
            <a:ext cx="2590800" cy="374332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436096" y="5445224"/>
            <a:ext cx="3456384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Презентация подготовлена учителем физики МБОУ «ОСОШ №2» </a:t>
            </a:r>
          </a:p>
          <a:p>
            <a:pPr algn="ctr"/>
            <a:r>
              <a:rPr lang="ru-RU" sz="1600" dirty="0" smtClean="0">
                <a:solidFill>
                  <a:srgbClr val="C00000"/>
                </a:solidFill>
              </a:rPr>
              <a:t>И.Н. Матвейчук</a:t>
            </a:r>
            <a:endParaRPr lang="ru-RU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player.myshared.ru/423498/data/images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642918"/>
            <a:ext cx="8648869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ww.spbenergo.com/images/stories/shev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736"/>
            <a:ext cx="6712002" cy="5429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931851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Для работы тепловых электростанций </a:t>
            </a:r>
          </a:p>
          <a:p>
            <a:pPr algn="ctr"/>
            <a:r>
              <a:rPr lang="ru-RU" sz="3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требуются топливные ресурсы</a:t>
            </a:r>
            <a:endParaRPr lang="ru-RU" sz="3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0"/>
            <a:ext cx="676877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Запасы топливных ресурсов </a:t>
            </a:r>
          </a:p>
          <a:p>
            <a:pPr algn="ctr"/>
            <a:r>
              <a:rPr lang="ru-RU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ограничены,</a:t>
            </a:r>
          </a:p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Они не возобновляются!</a:t>
            </a:r>
            <a:endParaRPr lang="ru-RU" sz="3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6626" name="Picture 2" descr="http://www.ecomuseum.kz/dieret/why/fuellif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357430"/>
            <a:ext cx="5975074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00108"/>
            <a:ext cx="8453596" cy="378565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Экономя электроэнергию, 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сокращаем расход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Топливных полезных</a:t>
            </a:r>
          </a:p>
          <a:p>
            <a:pPr algn="ctr"/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Ископаемых и отодвигаем</a:t>
            </a:r>
          </a:p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Энергетический кризис!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2786058"/>
            <a:ext cx="3929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«СВЕТ»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35004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комфорт </a:t>
            </a:r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быту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14778" y="0"/>
            <a:ext cx="492922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производительность предприятий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657671"/>
            <a:ext cx="309373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</a:t>
            </a:r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оддержание 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здоровья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5657671"/>
            <a:ext cx="335755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</a:t>
            </a:r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озможность 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жить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10242" name="Picture 2" descr="http://prophotos.ru/data/articles/0001/4946/72572/original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643570" y="3500438"/>
            <a:ext cx="3286116" cy="2200074"/>
          </a:xfrm>
          <a:prstGeom prst="rect">
            <a:avLst/>
          </a:prstGeom>
          <a:noFill/>
        </p:spPr>
      </p:pic>
      <p:pic>
        <p:nvPicPr>
          <p:cNvPr id="10244" name="Picture 4" descr="http://is-med.com/_pu/2/0400616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3643314"/>
            <a:ext cx="3104918" cy="2071702"/>
          </a:xfrm>
          <a:prstGeom prst="rect">
            <a:avLst/>
          </a:prstGeom>
          <a:noFill/>
        </p:spPr>
      </p:pic>
      <p:pic>
        <p:nvPicPr>
          <p:cNvPr id="10246" name="Picture 6" descr="http://user.frantob.ru/do/photos/2014/05/09/db54d348d6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571480"/>
            <a:ext cx="3286148" cy="2668298"/>
          </a:xfrm>
          <a:prstGeom prst="rect">
            <a:avLst/>
          </a:prstGeom>
          <a:noFill/>
        </p:spPr>
      </p:pic>
      <p:pic>
        <p:nvPicPr>
          <p:cNvPr id="10248" name="Picture 8" descr="http://ufastanki.ru/files/Image/Remceh/frez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643570" y="1142984"/>
            <a:ext cx="3000396" cy="19982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2" name="Picture 4" descr="http://tesiaes.ru/wp-content/uploads/2013/12/poteplenie_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7936344" cy="52864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14348" y="1500174"/>
            <a:ext cx="1268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ТЭС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6" name="Picture 4" descr="http://neftegaz.ru/images/%D0%B0%D1%8D%D1%8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52" y="1500174"/>
            <a:ext cx="6500858" cy="48756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357290" y="1643050"/>
            <a:ext cx="1345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Picture 6" descr="https://upload.wikimedia.org/wikipedia/commons/thumb/2/2e/%D0%9A%D0%BE%D0%BC%D0%BF%D0%BB%D0%B5%D0%BA%D1%81_%D0%B3%D0%B8%D0%B4%D1%80%D0%BE%D1%81%D0%BE%D0%BE%D1%80%D1%83%D0%B6%D0%B5%D0%BD%D0%B8%D0%B9_%D0%98%D1%80%D0%B8%D0%BA%D0%BB%D0%B8%D0%BD%D1%81%D0%BA%D0%BE%D0%B3%D0%BE_%D0%B2%D0%BE%D0%B4%D0%BE%D1%85%D1%80%D0%B0%D0%BD%D0%B8%D0%BB%D0%B8%D1%89%D0%B0.JPG/300px-%D0%9A%D0%BE%D0%BC%D0%BF%D0%BB%D0%B5%D0%BA%D1%81_%D0%B3%D0%B8%D0%B4%D1%80%D0%BE%D1%81%D0%BE%D0%BE%D1%80%D1%83%D0%B6%D0%B5%D0%BD%D0%B8%D0%B9_%D0%98%D1%80%D0%B8%D0%BA%D0%BB%D0%B8%D0%BD%D1%81%D0%BA%D0%BE%D0%B3%D0%BE_%D0%B2%D0%BE%D0%B4%D0%BE%D1%85%D1%80%D0%B0%D0%BD%D0%B8%D0%BB%D0%B8%D1%89%D0%B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357298"/>
            <a:ext cx="6786610" cy="508995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85852" y="5286388"/>
            <a:ext cx="1225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ok-t.ru/helpiksorg/baza4/328576315608.files/image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7858180" cy="5370895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6929454" y="1357298"/>
            <a:ext cx="13612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ПЭС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www.saki.ru/news/img/1413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285860"/>
            <a:ext cx="7000924" cy="525069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85852" y="1428736"/>
            <a:ext cx="13131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ЭС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14290"/>
            <a:ext cx="7917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Откуда «берётся» свет?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410" name="AutoShape 2" descr="&amp;Kcy;&amp;acy;&amp;rcy;&amp;tcy;&amp;icy;&amp;ncy;&amp;kcy;&amp;icy; &amp;pcy;&amp;ocy; &amp;zcy;&amp;acy;&amp;pcy;&amp;rcy;&amp;ocy;&amp;scy;&amp;ucy; &amp;icy;&amp;scy;&amp;pcy;&amp;ocy;&amp;lcy;&amp;softcy;&amp;zcy;&amp;ocy;&amp;vcy;&amp;acy;&amp;ncy;&amp;icy;&amp;iecy; &amp;acy;&amp;ecy;&amp;scy; &amp;vcy; &amp;mcy;&amp;icy;&amp;r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://novostienergetiki.ru/wp-content/uploads/cache/53955_BnH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8242846" cy="500066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28596" y="1571612"/>
            <a:ext cx="936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СБ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fizikaklass.ru/images/11_klass/book/images/4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00174"/>
            <a:ext cx="5857916" cy="453437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285728"/>
            <a:ext cx="79362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Производство электроэнергии</a:t>
            </a:r>
            <a:endParaRPr lang="ru-RU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113</Words>
  <Application>Microsoft Office PowerPoint</Application>
  <PresentationFormat>Экран (4:3)</PresentationFormat>
  <Paragraphs>36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Ирина Николаевна</dc:creator>
  <cp:lastModifiedBy>User</cp:lastModifiedBy>
  <cp:revision>8</cp:revision>
  <dcterms:created xsi:type="dcterms:W3CDTF">2015-12-17T19:00:15Z</dcterms:created>
  <dcterms:modified xsi:type="dcterms:W3CDTF">2015-12-18T08:52:04Z</dcterms:modified>
</cp:coreProperties>
</file>