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2" r:id="rId5"/>
    <p:sldId id="271" r:id="rId6"/>
    <p:sldId id="266" r:id="rId7"/>
    <p:sldId id="267" r:id="rId8"/>
    <p:sldId id="268" r:id="rId9"/>
    <p:sldId id="265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0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viewProps" Target="view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ableStyles" Target="tableStyle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88FB1E-BE19-C42F-6901-646C86412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C3345C-B8FE-5D93-D44D-489A3FE5C6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16214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 /><Relationship Id="rId2" Type="http://schemas.openxmlformats.org/officeDocument/2006/relationships/theme" Target="../theme/theme1.xml" /><Relationship Id="rId1" Type="http://schemas.openxmlformats.org/officeDocument/2006/relationships/slideLayout" Target="../slideLayouts/slideLayout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67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 /><Relationship Id="rId2" Type="http://schemas.openxmlformats.org/officeDocument/2006/relationships/image" Target="../media/image2.jp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4.jp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 /><Relationship Id="rId2" Type="http://schemas.openxmlformats.org/officeDocument/2006/relationships/image" Target="../media/image5.jpg" /><Relationship Id="rId1" Type="http://schemas.openxmlformats.org/officeDocument/2006/relationships/slideLayout" Target="../slideLayouts/slideLayout1.xml" /><Relationship Id="rId5" Type="http://schemas.openxmlformats.org/officeDocument/2006/relationships/image" Target="../media/image8.jpg" /><Relationship Id="rId4" Type="http://schemas.openxmlformats.org/officeDocument/2006/relationships/image" Target="../media/image7.jp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 /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1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 /><Relationship Id="rId2" Type="http://schemas.openxmlformats.org/officeDocument/2006/relationships/image" Target="../media/image12.jp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4.jp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 /><Relationship Id="rId2" Type="http://schemas.openxmlformats.org/officeDocument/2006/relationships/image" Target="../media/image15.jp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7.jpg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B32869A-1A0F-80A1-178F-6B69E7FA4F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0032" y="1607815"/>
            <a:ext cx="7024680" cy="28069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Презентация о приготовлении горячего обеда</a:t>
            </a:r>
          </a:p>
          <a:p>
            <a:pPr algn="ctr"/>
            <a:endParaRPr lang="ru-RU" sz="2400" b="1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r>
              <a:rPr lang="ru-RU" sz="28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«Лучшая школьная столовая - 2025»</a:t>
            </a:r>
          </a:p>
          <a:p>
            <a:pPr algn="ctr"/>
            <a:endParaRPr lang="ru-RU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endParaRPr lang="ru-RU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МБОУ «Луковецкая СШ»</a:t>
            </a:r>
          </a:p>
          <a:p>
            <a:pPr algn="ctr"/>
            <a: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Холмогорский муниципальный округ</a:t>
            </a:r>
            <a:b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имени </a:t>
            </a:r>
            <a:r>
              <a:rPr lang="ru-RU" sz="2400" dirty="0" err="1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Я.В.Самоварова</a:t>
            </a:r>
            <a:endParaRPr lang="ru-RU" sz="24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93684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7231D-E999-FC24-13E9-4632F7F0E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5130" y="168154"/>
            <a:ext cx="9144000" cy="812315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Обед приготовили: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927A2C-F47E-20BB-772E-3B79CF9E1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057" y="1320851"/>
            <a:ext cx="7536582" cy="1875110"/>
          </a:xfrm>
        </p:spPr>
        <p:txBody>
          <a:bodyPr/>
          <a:lstStyle/>
          <a:p>
            <a:r>
              <a:rPr lang="ru-RU" dirty="0" err="1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Долженкова</a:t>
            </a:r>
            <a:r>
              <a:rPr lang="ru-RU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Дарья Игоревна</a:t>
            </a:r>
          </a:p>
          <a:p>
            <a:r>
              <a:rPr lang="ru-RU" dirty="0" err="1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Хлопуновская</a:t>
            </a:r>
            <a:r>
              <a:rPr lang="ru-RU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Татьяна Игоревна</a:t>
            </a:r>
          </a:p>
          <a:p>
            <a:r>
              <a:rPr lang="ru-RU" dirty="0" err="1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Чемакина</a:t>
            </a:r>
            <a:r>
              <a:rPr lang="ru-RU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Анна Владимировна</a:t>
            </a:r>
          </a:p>
          <a:p>
            <a:endParaRPr lang="ru-RU" b="1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F86286-CED6-43BF-AC1F-CFC187DA3F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5" t="19260" r="11508" b="7462"/>
          <a:stretch/>
        </p:blipFill>
        <p:spPr>
          <a:xfrm>
            <a:off x="3479461" y="2784144"/>
            <a:ext cx="4735773" cy="342558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18631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7231D-E999-FC24-13E9-4632F7F0E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5840" y="-382137"/>
            <a:ext cx="9115267" cy="2456597"/>
          </a:xfrm>
        </p:spPr>
        <p:txBody>
          <a:bodyPr/>
          <a:lstStyle/>
          <a:p>
            <a:b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Обед </a:t>
            </a:r>
            <a:r>
              <a:rPr lang="ru-RU" sz="2400" b="1" dirty="0" err="1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луковецких</a:t>
            </a:r>
            <a: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школьников должен быть не только вкусным, но и полезным!</a:t>
            </a:r>
            <a:b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endParaRPr lang="ru-RU" sz="8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927A2C-F47E-20BB-772E-3B79CF9E1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057" y="1436915"/>
            <a:ext cx="7536582" cy="530678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Щи из свежей капусты с картофелем и ламинарией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Ингредиенты: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Капуста белокочанная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Картофель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Морковь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Лук репчатый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Петрушка листовая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Сметана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Бульон куриный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Масло растительное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Соль 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Ламинария сушеная</a:t>
            </a:r>
          </a:p>
          <a:p>
            <a:endParaRPr lang="ru-RU" b="1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endParaRPr lang="ru-RU" b="1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23684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06C6-7890-4746-B529-E5F572B2A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6850" y="212271"/>
            <a:ext cx="9144000" cy="5723165"/>
          </a:xfrm>
        </p:spPr>
        <p:txBody>
          <a:bodyPr/>
          <a:lstStyle/>
          <a:p>
            <a:b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b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Ингредиенты:</a:t>
            </a:r>
            <a:b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br>
              <a:rPr lang="ru-RU" sz="24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Говядина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Масло растительное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Лук репчатый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Морковь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Томатное пюре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Мука пшеничная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Картофель 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Молоко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Масло сливочное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Соль</a:t>
            </a:r>
            <a:endParaRPr lang="ru-RU" sz="2400" dirty="0">
              <a:latin typeface="Microsoft JhengHei Light" panose="020B0304030504040204" pitchFamily="34" charset="-120"/>
              <a:ea typeface="Microsoft JhengHei Light" panose="020B0304030504040204" pitchFamily="34" charset="-120"/>
              <a:cs typeface="Microsoft Himalaya" panose="01010100010101010101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E30223A-CBB1-40E1-A041-85A4B3987E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2686039" y="922564"/>
            <a:ext cx="7062115" cy="106952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Microsoft Himalaya" panose="01010100010101010101" pitchFamily="2" charset="0"/>
              </a:rPr>
              <a:t>Гуляш с картофельным пюре</a:t>
            </a:r>
            <a:endParaRPr lang="ru-RU" dirty="0">
              <a:solidFill>
                <a:srgbClr val="FF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51364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DD1E1-D637-4631-A766-5B2F390B8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89273"/>
            <a:ext cx="9144000" cy="834776"/>
          </a:xfrm>
        </p:spPr>
        <p:txBody>
          <a:bodyPr/>
          <a:lstStyle/>
          <a:p>
            <a:r>
              <a:rPr lang="ru-RU" sz="2400" b="1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     </a:t>
            </a:r>
            <a:r>
              <a:rPr lang="ru-RU" sz="2400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Подготавливаем овощи для приготовления супа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67C5C8-42E1-4A8E-A80C-2C3268FB12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7163"/>
            <a:ext cx="9144000" cy="4272631"/>
          </a:xfrm>
        </p:spPr>
        <p:txBody>
          <a:bodyPr/>
          <a:lstStyle/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Капусту нарезаем шашками, картофель дольками. </a:t>
            </a:r>
          </a:p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Морковь мелко шинкуем.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FE51E5-0AB3-49C0-AC86-5AC3AE453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76068" y="3282398"/>
            <a:ext cx="2720342" cy="19379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C11743-69A2-4F9C-9CA1-68C9782D81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81994" y="3507989"/>
            <a:ext cx="2601227" cy="193792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FE441EB-306A-459F-AE6F-07EA142A52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220" y="2891191"/>
            <a:ext cx="1838504" cy="260122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84017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2EE2A2-625D-4426-A959-F604E3F9C1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85800"/>
            <a:ext cx="9144000" cy="644979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Готовим суп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75089C-83FD-4D58-AE37-21965F7F7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6914"/>
            <a:ext cx="9144000" cy="3820886"/>
          </a:xfrm>
          <a:effectLst>
            <a:softEdge rad="12700"/>
          </a:effectLst>
        </p:spPr>
        <p:txBody>
          <a:bodyPr/>
          <a:lstStyle/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В кипящий бульон закладывают капусту, доводят до кипения, затем кладут картофель, подготовленную ламинарию. За 5-7 минут до окончания варки добавляют морковь и лук, соль. За 1-2 минуты добавляют сметану. Посыпают мелко нарезанной зеленью петрушки.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613D53-8D3B-4246-9E8F-04F421D11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1745" y="3079345"/>
            <a:ext cx="2454442" cy="1581832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991267-856B-4604-9056-44E2B78CB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93660" y="3700162"/>
            <a:ext cx="2374133" cy="13956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4F3B62D-95C6-4BA2-943C-D7164C2B96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90195" y="3218901"/>
            <a:ext cx="2361498" cy="139566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3F4F0A1-5221-40AE-A434-D9E6E61DEF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38781" y="3686764"/>
            <a:ext cx="2322845" cy="14737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06955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7231D-E999-FC24-13E9-4632F7F0E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7373" y="109854"/>
            <a:ext cx="9144000" cy="812315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Готовим пюре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927A2C-F47E-20BB-772E-3B79CF9E1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7558" y="964702"/>
            <a:ext cx="7536582" cy="892960"/>
          </a:xfrm>
        </p:spPr>
        <p:txBody>
          <a:bodyPr/>
          <a:lstStyle/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Очищенный картофель варим до готовности и протираем через протирочную машину.</a:t>
            </a:r>
          </a:p>
          <a:p>
            <a:endParaRPr lang="ru-RU" b="1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5B61A6-DE97-4DF9-E905-AFBF10D73D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4185" y="2500673"/>
            <a:ext cx="2665823" cy="2952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94A4EC-4A39-1DA4-6CAA-5DB80E21BF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2941" y="2500673"/>
            <a:ext cx="2615522" cy="2952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00FBDB-DBC7-679B-8852-996081748F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4001" y="1990534"/>
            <a:ext cx="2564947" cy="3770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7181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7231D-E999-FC24-13E9-4632F7F0E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9625"/>
            <a:ext cx="9144000" cy="812315"/>
          </a:xfrm>
        </p:spPr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Готовим гуляш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927A2C-F47E-20BB-772E-3B79CF9E1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671" y="812315"/>
            <a:ext cx="8075596" cy="1848050"/>
          </a:xfrm>
        </p:spPr>
        <p:txBody>
          <a:bodyPr/>
          <a:lstStyle/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Нарезанное мясо тушат с добавлением пассированного томатного пюре. На бульоне, оставшегося от тушения, готовят соус, добавляя в него пассированные лук, морковь и соль. Далее заливают соусом мясо и тушат до готовности.</a:t>
            </a:r>
          </a:p>
          <a:p>
            <a:endParaRPr lang="ru-RU" b="1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27B9D6-04F5-4EAB-80AF-B82E5B5A0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12818" y="3367801"/>
            <a:ext cx="3085918" cy="214471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EBE8391-EF33-4065-B1B5-7933640A6C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25102" y="3318813"/>
            <a:ext cx="3085919" cy="22426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C9C449E-353A-4745-A8A1-004B779A66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5750" y="3109309"/>
            <a:ext cx="3023352" cy="214471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28243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7231D-E999-FC24-13E9-4632F7F0E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497" y="381218"/>
            <a:ext cx="9144000" cy="812315"/>
          </a:xfrm>
        </p:spPr>
        <p:txBody>
          <a:bodyPr/>
          <a:lstStyle/>
          <a:p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К гуляшу с пюре добавляем зеленый горошек.</a:t>
            </a:r>
            <a:b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r>
              <a:rPr lang="ru-RU" sz="20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Дополняет обед напиток из шиповника.</a:t>
            </a:r>
            <a:endParaRPr lang="ru-RU" sz="7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47C422-EAB9-4567-87AC-609F7360E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822" y="1589036"/>
            <a:ext cx="3946216" cy="248400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69D85BA-7261-4077-9052-677B2DB048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962" y="4246476"/>
            <a:ext cx="6627232" cy="21296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54BD510-062C-412C-A79F-986B1A2050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14" y="1324603"/>
            <a:ext cx="2716864" cy="279080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0716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2B797A3-5A59-8652-13E0-AA6B41FF7F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7720" y="1496844"/>
            <a:ext cx="52293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>
                <a:solidFill>
                  <a:srgbClr val="FF000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Приятного аппетита!</a:t>
            </a:r>
            <a:endParaRPr lang="ru-RU" sz="4000" i="1" dirty="0">
              <a:solidFill>
                <a:srgbClr val="FF0000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390511-BD50-4DC5-A234-A3C49393C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015" y="2579427"/>
            <a:ext cx="4281051" cy="333005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91124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187</Words>
  <Application>Microsoft Office PowerPoint</Application>
  <PresentationFormat>Широкоэкранный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о приготовлении горячего обеда  «Лучшая школьная столовая - 2025»   МБОУ «Луковецкая СШ» Холмогорский муниципальный округ имени Я.В.Самоварова</vt:lpstr>
      <vt:lpstr> Обед луковецких школьников должен быть не только вкусным, но и полезным! </vt:lpstr>
      <vt:lpstr>  Ингредиенты:  Говядина Масло растительное Лук репчатый Морковь Томатное пюре Мука пшеничная   Картофель  Молоко Масло сливочное Соль</vt:lpstr>
      <vt:lpstr>      Подготавливаем овощи для приготовления супа</vt:lpstr>
      <vt:lpstr>Готовим суп</vt:lpstr>
      <vt:lpstr>Готовим пюре</vt:lpstr>
      <vt:lpstr>Готовим гуляш</vt:lpstr>
      <vt:lpstr>К гуляшу с пюре добавляем зеленый горошек. Дополняет обед напиток из шиповника.</vt:lpstr>
      <vt:lpstr>Приятного аппетита!</vt:lpstr>
      <vt:lpstr>Обед приготовили: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о приготовлении горячего завтрака  «Лучшая школьная столовая -2023»   МБОУ «Луковецкая СШ» Холмогорский муниципальный округ</dc:title>
  <dc:creator>Клавдия Быданова</dc:creator>
  <cp:lastModifiedBy>Андрей Отец</cp:lastModifiedBy>
  <cp:revision>15</cp:revision>
  <dcterms:created xsi:type="dcterms:W3CDTF">2023-04-19T08:02:51Z</dcterms:created>
  <dcterms:modified xsi:type="dcterms:W3CDTF">2025-02-21T16:13:14Z</dcterms:modified>
</cp:coreProperties>
</file>