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8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p:transition spd="med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3/13/2019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cover dir="rd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1752600"/>
            <a:ext cx="61722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ПРОЕКТ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«Вовлечение родителей в совместную </a:t>
            </a: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r>
              <a:rPr lang="ru-RU" i="1" dirty="0" smtClean="0">
                <a:solidFill>
                  <a:schemeClr val="tx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коррекционную деятельность по развитию речи».</a:t>
            </a:r>
            <a:r>
              <a:rPr lang="ru-RU" i="1" dirty="0" smtClean="0">
                <a:solidFill>
                  <a:schemeClr val="tx1"/>
                </a:solidFill>
              </a:rPr>
              <a:t/>
            </a:r>
            <a:br>
              <a:rPr lang="ru-RU" i="1" dirty="0" smtClean="0">
                <a:solidFill>
                  <a:schemeClr val="tx1"/>
                </a:solidFill>
              </a:rPr>
            </a:b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90800" y="4648200"/>
            <a:ext cx="6172200" cy="1371600"/>
          </a:xfrm>
        </p:spPr>
        <p:txBody>
          <a:bodyPr>
            <a:normAutofit lnSpcReduction="10000"/>
          </a:bodyPr>
          <a:lstStyle/>
          <a:p>
            <a:pPr algn="r"/>
            <a:endParaRPr lang="ru-RU" dirty="0" smtClean="0"/>
          </a:p>
          <a:p>
            <a:pPr algn="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Учитель-логопед 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высшей квалификационной категории </a:t>
            </a:r>
          </a:p>
          <a:p>
            <a:pPr algn="r"/>
            <a:r>
              <a:rPr lang="ru-RU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Кулиш Н.Н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14800"/>
            <a:ext cx="7467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ViV7gY7nCS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304800"/>
            <a:ext cx="4648201" cy="348615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334000" y="609600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Фотовыставка «Книга в жизни ребёнка» (совместно с родителями)</a:t>
            </a:r>
            <a:endParaRPr lang="ru-RU" sz="2000" b="1" i="1" dirty="0"/>
          </a:p>
        </p:txBody>
      </p:sp>
      <p:pic>
        <p:nvPicPr>
          <p:cNvPr id="2051" name="Picture 3" descr="15417576132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2667000"/>
            <a:ext cx="2876550" cy="38369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838200" y="51054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Открытое педагогическое мероприятие «Осень»</a:t>
            </a:r>
            <a:endParaRPr lang="ru-RU" sz="2000" b="1" i="1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IMG_20190218_1636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324350" cy="32432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105400" y="533400"/>
            <a:ext cx="358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Индивидуальные занятия в присутствии родителей по совершенствованию грамматического строя речи.</a:t>
            </a:r>
            <a:endParaRPr lang="ru-RU" sz="2000" b="1" i="1" dirty="0"/>
          </a:p>
        </p:txBody>
      </p:sp>
      <p:pic>
        <p:nvPicPr>
          <p:cNvPr id="3075" name="Picture 3" descr="h1mm0T78ni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124200"/>
            <a:ext cx="4327525" cy="32464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57200" y="4038600"/>
            <a:ext cx="3657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Игровой практикум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МБДОУ ДС365\Desktop\для годового плана 2018-19\проекты специалистов\кулиш\фото\hdXeCQElUCI (1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304800"/>
            <a:ext cx="4648200" cy="6197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5867400" y="2286000"/>
            <a:ext cx="2209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Семинар-практикум «Развитие связной речи»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609600"/>
            <a:ext cx="8229600" cy="487375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Благодарю </a:t>
            </a:r>
          </a:p>
          <a:p>
            <a:pPr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за внимание!!!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Улыбающееся лицо 3"/>
          <p:cNvSpPr/>
          <p:nvPr/>
        </p:nvSpPr>
        <p:spPr>
          <a:xfrm>
            <a:off x="6324600" y="5029200"/>
            <a:ext cx="1600200" cy="16002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Цель проекта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u="sng" dirty="0" smtClean="0">
                <a:solidFill>
                  <a:schemeClr val="tx1"/>
                </a:solidFill>
              </a:rPr>
              <a:t>Оптимизация работы с родителями по коррекции речи детей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Задачи взаимодействия с родителями.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1.Обеспечить  тесное взаимодействие и единые требования ДОУ и семьи в вопросах воспитания и обучения детей с ОВЗ в соответствии с современными требованиями к образованию (ФГОС)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2.Расширить психолого-педагогическую осведомленность родителей.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3.Информировать родителей о содержании коррекционно-развивающей работы.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4.Разработать план мероприятий по эффективности взаимодействия учителя-логопеда с родителями на основе активных форм сотрудничества.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-304800"/>
            <a:ext cx="7467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 проекта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838200"/>
            <a:ext cx="8763000" cy="6019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этап – Подготовительный</a:t>
            </a:r>
          </a:p>
          <a:p>
            <a:pPr>
              <a:buNone/>
            </a:pPr>
            <a:r>
              <a:rPr lang="ru-RU" u="sng" dirty="0" smtClean="0"/>
              <a:t>Задача</a:t>
            </a:r>
            <a:r>
              <a:rPr lang="ru-RU" dirty="0" smtClean="0"/>
              <a:t>: выяснить образовательные потребности </a:t>
            </a:r>
            <a:r>
              <a:rPr lang="ru-RU" b="1" dirty="0" smtClean="0"/>
              <a:t>родителей</a:t>
            </a:r>
            <a:r>
              <a:rPr lang="ru-RU" dirty="0" smtClean="0"/>
              <a:t> и уровень их компетентности в вопросах речевого развития, установить контакт с ее членами, согласовать воспитательное воздействие на ребенка.</a:t>
            </a:r>
          </a:p>
          <a:p>
            <a:pPr>
              <a:buNone/>
            </a:pPr>
            <a:r>
              <a:rPr lang="ru-RU" dirty="0" smtClean="0"/>
              <a:t>• Диагностика речевого развития </a:t>
            </a:r>
            <a:r>
              <a:rPr lang="ru-RU" b="1" dirty="0" smtClean="0"/>
              <a:t>детей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• Анкетирование </a:t>
            </a:r>
            <a:r>
              <a:rPr lang="ru-RU" b="1" dirty="0" smtClean="0"/>
              <a:t>родителей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ru-RU" dirty="0" smtClean="0"/>
              <a:t>• Сбор анамнестических данных о ребенке;</a:t>
            </a:r>
          </a:p>
          <a:p>
            <a:pPr>
              <a:buNone/>
            </a:pPr>
            <a:r>
              <a:rPr lang="ru-RU" dirty="0" smtClean="0"/>
              <a:t>• Индивидуальные беседы.</a:t>
            </a:r>
          </a:p>
          <a:p>
            <a:pPr>
              <a:buNone/>
            </a:pPr>
            <a:r>
              <a:rPr lang="ru-RU" dirty="0" smtClean="0"/>
              <a:t> 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этап – Практический</a:t>
            </a:r>
          </a:p>
          <a:p>
            <a:pPr>
              <a:buNone/>
            </a:pPr>
            <a:r>
              <a:rPr lang="ru-RU" u="sng" dirty="0" smtClean="0"/>
              <a:t>Задача</a:t>
            </a:r>
            <a:r>
              <a:rPr lang="ru-RU" dirty="0" smtClean="0"/>
              <a:t>: </a:t>
            </a:r>
            <a:r>
              <a:rPr lang="ru-RU" b="1" dirty="0" smtClean="0"/>
              <a:t>разработать</a:t>
            </a:r>
            <a:r>
              <a:rPr lang="ru-RU" dirty="0" smtClean="0"/>
              <a:t> и апробировать систему методических мероприятий для </a:t>
            </a:r>
            <a:r>
              <a:rPr lang="ru-RU" b="1" dirty="0" smtClean="0"/>
              <a:t>родителей</a:t>
            </a:r>
            <a:r>
              <a:rPr lang="ru-RU" dirty="0" smtClean="0"/>
              <a:t> по вопросам речевого развития </a:t>
            </a:r>
            <a:r>
              <a:rPr lang="ru-RU" b="1" dirty="0" smtClean="0"/>
              <a:t>дошкольников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этап – Заключительный</a:t>
            </a:r>
          </a:p>
          <a:p>
            <a:pPr>
              <a:buNone/>
            </a:pPr>
            <a:r>
              <a:rPr lang="ru-RU" u="sng" dirty="0" smtClean="0"/>
              <a:t>Задача</a:t>
            </a:r>
            <a:r>
              <a:rPr lang="ru-RU" dirty="0" smtClean="0"/>
              <a:t>: Проанализировать эффективность </a:t>
            </a:r>
            <a:r>
              <a:rPr lang="ru-RU" b="1" dirty="0" smtClean="0"/>
              <a:t>работы учителя-логопеда с родителями</a:t>
            </a:r>
            <a:r>
              <a:rPr lang="ru-RU" dirty="0" smtClean="0"/>
              <a:t> по вопросам речевого развития </a:t>
            </a:r>
            <a:r>
              <a:rPr lang="ru-RU" b="1" dirty="0" smtClean="0"/>
              <a:t>детей</a:t>
            </a:r>
            <a:r>
              <a:rPr lang="ru-RU" dirty="0" smtClean="0"/>
              <a:t>. Проанализировать эффективность </a:t>
            </a:r>
            <a:r>
              <a:rPr lang="ru-RU" b="1" dirty="0" smtClean="0"/>
              <a:t>коррекционной работы с детьми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Традиционные формы работы</a:t>
            </a:r>
            <a:r>
              <a:rPr lang="ru-RU" b="1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924800" cy="54864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родительские собрания; памятки, буклеты для родителей;</a:t>
            </a:r>
          </a:p>
          <a:p>
            <a:pPr>
              <a:buNone/>
            </a:pPr>
            <a:r>
              <a:rPr lang="ru-RU" dirty="0" smtClean="0"/>
              <a:t>- консультации;</a:t>
            </a:r>
          </a:p>
          <a:p>
            <a:pPr>
              <a:buNone/>
            </a:pPr>
            <a:r>
              <a:rPr lang="ru-RU" dirty="0" smtClean="0"/>
              <a:t>- индивидуальные беседы;</a:t>
            </a:r>
          </a:p>
          <a:p>
            <a:pPr>
              <a:buNone/>
            </a:pPr>
            <a:r>
              <a:rPr lang="ru-RU" dirty="0" smtClean="0"/>
              <a:t>- анкетирование, тестирование;</a:t>
            </a:r>
          </a:p>
          <a:p>
            <a:pPr>
              <a:buNone/>
            </a:pPr>
            <a:r>
              <a:rPr lang="ru-RU" dirty="0" smtClean="0"/>
              <a:t>- информационный стенд «Советы логопеда»;</a:t>
            </a:r>
          </a:p>
          <a:p>
            <a:pPr>
              <a:buNone/>
            </a:pPr>
            <a:r>
              <a:rPr lang="ru-RU" dirty="0" smtClean="0"/>
              <a:t>- дни открытых дверей.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1026" name="Picture 2" descr="detsad-341317-15081282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3962400"/>
            <a:ext cx="3655162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7467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Нетрадиционные формы работы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467600" cy="52547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педагогические гостиные (мастер-классы для родителей, обсуждение актуальных, текущих проблем)</a:t>
            </a:r>
          </a:p>
          <a:p>
            <a:pPr>
              <a:buNone/>
            </a:pPr>
            <a:r>
              <a:rPr lang="ru-RU" dirty="0" smtClean="0"/>
              <a:t>- игровые практикумы, тренинги, совместные педагогические мероприятия;</a:t>
            </a:r>
          </a:p>
          <a:p>
            <a:pPr>
              <a:buNone/>
            </a:pPr>
            <a:r>
              <a:rPr lang="ru-RU" dirty="0" smtClean="0"/>
              <a:t>-  выпуск буклетов для рубрики «Для умных и заботливых родителей»;</a:t>
            </a:r>
          </a:p>
          <a:p>
            <a:pPr>
              <a:buNone/>
            </a:pPr>
            <a:r>
              <a:rPr lang="ru-RU" dirty="0" smtClean="0"/>
              <a:t>- семейные выставки «Как умелые ручки язычку помогли»</a:t>
            </a:r>
            <a:br>
              <a:rPr lang="ru-RU" dirty="0" smtClean="0"/>
            </a:br>
            <a:r>
              <a:rPr lang="ru-RU" dirty="0" smtClean="0"/>
              <a:t>    -     страница на сайте ДОУ «Логопедическая страничка»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МЕРОПРИЯТИЙ  (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год обучения)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81000" y="1219200"/>
          <a:ext cx="81534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0"/>
                <a:gridCol w="2362200"/>
              </a:tblGrid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    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/>
                          <a:ea typeface="Times New Roman"/>
                          <a:cs typeface="Times New Roman"/>
                        </a:rPr>
                        <a:t>Направления</a:t>
                      </a:r>
                      <a:endParaRPr lang="ru-RU" sz="2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Сроки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Анкетирование родителей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Сентябрь 1 неделя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Сбор анамнестических данных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Сентябрь 1 неделя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2159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Ознакомление родителей с результатами обследования речи детей.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Сентябрь 4 неделя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111125" indent="-8953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Родительские собрания «Ребенок с речевыми проблемами в семье»; «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Психолого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- педагогическое сопровождение детей дошкольного возраста в условиях введения ФГОС»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Октябрь 1 неделя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2159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Оформление информационного стенда «Советы логопеда» 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81000" y="381000"/>
          <a:ext cx="8229600" cy="6248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102659"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Индивидуальное консультирование по запросам родителей.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</a:tr>
              <a:tr h="73510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Выпуск буклетов для рубрики «Для умных и заботливых родителей»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</a:tr>
              <a:tr h="73510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Ведение страницы на сайте ДОУ «Логопедическая страничка»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</a:tr>
              <a:tr h="2572871"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Педагогическая гостиная «Показ артикуляционной и  дыхательной гимнастики родителям»</a:t>
                      </a:r>
                    </a:p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Мастер-класс «Нетрадиционные материалы для изготовления оборудования для артикуляционной и дыхательной гимнастики»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Октябрь 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0265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Проведение индивидуальных занятий по звукопроизношению с детьми в присутствии родителей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Декабрь 1 неделя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304800"/>
          <a:ext cx="8229600" cy="5957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05294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Консультационные материалы  «Занимаемся вместе – исправление речи в домашних условиях»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</a:p>
                  </a:txBody>
                  <a:tcPr marL="68580" marR="68580" marT="0" marB="0"/>
                </a:tc>
              </a:tr>
              <a:tr h="105294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Ознакомление родителей с динамикой развития речи детей (индивидуальное консультирование)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</a:p>
                  </a:txBody>
                  <a:tcPr marL="68580" marR="68580" marT="0" marB="0"/>
                </a:tc>
              </a:tr>
              <a:tr h="105294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«Открытое педагогическое мероприятие для родителей»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</a:p>
                  </a:txBody>
                  <a:tcPr marL="68580" marR="68580" marT="0" marB="0"/>
                </a:tc>
              </a:tr>
              <a:tr h="157941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Педагогическая гостиная «Домашняя игротека»  - игры, игровые упражнения на закрепление различных речевых навыков.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</a:p>
                  </a:txBody>
                  <a:tcPr marL="68580" marR="68580" marT="0" marB="0"/>
                </a:tc>
              </a:tr>
              <a:tr h="105294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Практические рекомендации «Пальцами играем - речь развиваем»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4800" y="152400"/>
          <a:ext cx="8382000" cy="6172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191000"/>
              </a:tblGrid>
              <a:tr h="9993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Семейные выставки «Как умелые ручки язычку помогли»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</a:p>
                  </a:txBody>
                  <a:tcPr marL="68580" marR="68580" marT="0" marB="0"/>
                </a:tc>
              </a:tr>
              <a:tr h="9993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Библиотека для родителей. Печатные издания в помощь родителям.</a:t>
                      </a: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</a:p>
                  </a:txBody>
                  <a:tcPr marL="68580" marR="68580" marT="0" marB="0"/>
                </a:tc>
              </a:tr>
              <a:tr h="9993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Ознакомление родителей с динамикой развития речи детей (индивидуальное консультирование)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</a:p>
                  </a:txBody>
                  <a:tcPr marL="68580" marR="68580" marT="0" marB="0"/>
                </a:tc>
              </a:tr>
              <a:tr h="67551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«Открытое педагогическое мероприятие для родителей»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Апрель - Май</a:t>
                      </a:r>
                    </a:p>
                  </a:txBody>
                  <a:tcPr marL="68580" marR="68580" marT="0" marB="0"/>
                </a:tc>
              </a:tr>
              <a:tr h="9993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Анкетирование. Выявление уровня родительской компетентности в речевом развитии детей.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</a:p>
                  </a:txBody>
                  <a:tcPr marL="68580" marR="68580" marT="0" marB="0"/>
                </a:tc>
              </a:tr>
              <a:tr h="149909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11111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Родительское собрание «Результаты логопедической работы за год. Рекомендации для родителей по работе с детьми в летний период». </a:t>
                      </a: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15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78</TotalTime>
  <Words>432</Words>
  <PresentationFormat>Экран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ПЕДАГОГИЧЕСКИЙ ПРОЕКТ   «Вовлечение родителей в совместную  коррекционную деятельность по развитию речи». </vt:lpstr>
      <vt:lpstr>Цель проекта Оптимизация работы с родителями по коррекции речи детей</vt:lpstr>
      <vt:lpstr>Этапы проекта</vt:lpstr>
      <vt:lpstr>Традиционные формы работы  </vt:lpstr>
      <vt:lpstr>Нетрадиционные формы работы</vt:lpstr>
      <vt:lpstr>ПЛАН МЕРОПРИЯТИЙ  (первый год обучения)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МБДОУ ДС365</dc:creator>
  <cp:lastModifiedBy>МБДОУ ДС365</cp:lastModifiedBy>
  <cp:revision>19</cp:revision>
  <dcterms:created xsi:type="dcterms:W3CDTF">2019-03-13T05:12:54Z</dcterms:created>
  <dcterms:modified xsi:type="dcterms:W3CDTF">2019-03-13T11:27:50Z</dcterms:modified>
</cp:coreProperties>
</file>