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48680"/>
            <a:ext cx="8568952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Муниципальное бюджетное дошкольное образовательное учреждение</a:t>
            </a:r>
            <a:br>
              <a:rPr lang="ru-RU" sz="2700" dirty="0" smtClean="0"/>
            </a:br>
            <a:r>
              <a:rPr lang="ru-RU" sz="2700" dirty="0" smtClean="0"/>
              <a:t>«Детский сад № 365 г. Челябинска»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276872"/>
            <a:ext cx="8352928" cy="34563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Педагогический проект на тему: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«Загадка, как средство развития логического мышления»</a:t>
            </a: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Выполнила: Зотова Ксени Дмитриевна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700" y="0"/>
            <a:ext cx="9537700" cy="71564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8460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загадки по модели «Какой? Что бывает таким?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Den\Desktop\20230405_140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96562"/>
            <a:ext cx="6336704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-180528" y="1246784"/>
            <a:ext cx="88569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умений у детей отгадывать и составлять загадки при помощи таблиц.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pic>
        <p:nvPicPr>
          <p:cNvPr id="8195" name="Picture 3" descr="C:\Users\Den\Desktop\Фото проект\20230404_1403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803240" y="3757600"/>
            <a:ext cx="3789040" cy="2843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Den\Desktop\Фото проект\20230404_1404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067944" cy="3584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Den\Desktop\Фото проект\20230404_1404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67" y="0"/>
            <a:ext cx="480053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37700" cy="71564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2492896"/>
            <a:ext cx="8892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6600" dirty="0" smtClean="0">
                <a:solidFill>
                  <a:srgbClr val="C00000"/>
                </a:solidFill>
              </a:rPr>
              <a:t>!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/>
          <a:lstStyle/>
          <a:p>
            <a:pPr algn="ctr"/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204864"/>
            <a:ext cx="9144000" cy="5733256"/>
          </a:xfrm>
        </p:spPr>
        <p:txBody>
          <a:bodyPr>
            <a:noAutofit/>
          </a:bodyPr>
          <a:lstStyle/>
          <a:p>
            <a:pPr marL="64008" indent="0"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оздание условий </a:t>
            </a:r>
          </a:p>
          <a:p>
            <a:pPr marL="64008" indent="0"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развития логического </a:t>
            </a:r>
          </a:p>
          <a:p>
            <a:pPr marL="64008" indent="0"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мышления посредством загадок.</a:t>
            </a:r>
          </a:p>
          <a:p>
            <a:pPr algn="ctr">
              <a:buNone/>
            </a:pPr>
            <a:endParaRPr lang="ru-RU" sz="4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834" y="-298450"/>
            <a:ext cx="9537700" cy="7156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65250"/>
            <a:ext cx="8229600" cy="785242"/>
          </a:xfrm>
        </p:spPr>
        <p:txBody>
          <a:bodyPr/>
          <a:lstStyle/>
          <a:p>
            <a:pPr algn="ctr"/>
            <a:r>
              <a:rPr lang="ru-RU" dirty="0"/>
              <a:t>З</a:t>
            </a:r>
            <a:r>
              <a:rPr lang="ru-RU" dirty="0" smtClean="0"/>
              <a:t>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60" y="404664"/>
            <a:ext cx="9144000" cy="6098505"/>
          </a:xfrm>
        </p:spPr>
        <p:txBody>
          <a:bodyPr>
            <a:noAutofit/>
          </a:bodyPr>
          <a:lstStyle/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Подобрать учебно-методические материалы для разработки перспективного плана работы с детьми;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Разработать комплекс мероприятий (план совместной деятельности);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Подобрать необходимый дидактический и иллюстрационный материал;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Привлечь родителей к созданию условий для реализации проекта (обогащение развивающей среды);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познавательную активность, любознательность через знакомство детей с историей возникновения загадок, их видов;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Учить правильно и точно использовать в речи слова, обозначающие предметы, явления, действия; их свойства, качества, материал и его особенности;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Учить использовать в речи средства выразительности;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образное и логическое мышление посредством разгадывания и загадывания загадок;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Упражнять в рассуждении и умении доказывать;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 творческие способности;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художественный вкус;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Прививать любовь к окружающему миру через загадки;</a:t>
            </a:r>
          </a:p>
          <a:p>
            <a:pPr lvl="0" algn="just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Приобщать к художественной литературе и устному нар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одному творчеству;</a:t>
            </a:r>
          </a:p>
          <a:p>
            <a:pPr lvl="0" algn="just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интерес к самостоятельному сочинительству.</a:t>
            </a:r>
          </a:p>
          <a:p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en\Desktop\vbkf\мила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C:\Users\Den\Desktop\Фото проект\20230403_134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4427984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Den\Desktop\Фото проект\20230403_1338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913784" y="710952"/>
            <a:ext cx="3960440" cy="4067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83568" y="0"/>
            <a:ext cx="80648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«Сыщик»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6916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найти отгадку при помощи «фары машины» к загаданной загадке, развитие находчивости, пополнение и активизация словаря; :развитие внимания, наблюдательности, зрительного восприятия, памяти.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pic>
        <p:nvPicPr>
          <p:cNvPr id="2051" name="Picture 3" descr="C:\Users\Den\Desktop\Фото проект\20230403_140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1601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Den\Desktop\Фото проект\20230403_1405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7456" y="3185592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-252536" y="3861048"/>
            <a:ext cx="46805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-243408"/>
            <a:ext cx="44279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продолжать учить классифицировать предметы по существенному признаку, находить лишнее. Развитие мышления и внимания.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pic>
        <p:nvPicPr>
          <p:cNvPr id="3075" name="Picture 3" descr="C:\Users\Den\Desktop\Фото проект\20230403_1336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7848872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Мнемодорожка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«Дорожка-подсказка»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pic>
        <p:nvPicPr>
          <p:cNvPr id="4099" name="Picture 3" descr="C:\Users\Den\Desktop\Фото проект\20230404_131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16396" y="1353108"/>
            <a:ext cx="6021288" cy="4988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Ребусы «Волшебница вода»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039544" y="842809"/>
            <a:ext cx="4104456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побуждение интереса к загадыванию загадок; учить рассуждать, анализировать,</a:t>
            </a:r>
            <a:r>
              <a:rPr kumimoji="0" lang="ru-RU" sz="46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делать выводы.</a:t>
            </a:r>
            <a:endParaRPr kumimoji="0" lang="ru-RU" sz="4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49225"/>
            <a:ext cx="9537700" cy="71564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-243408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загадки по модели «Что делает? Что делает также?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en\Desktop\20230405_140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76872"/>
            <a:ext cx="7488832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90872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Формировать умение составлять загадки разнообразные по структуре; расширять и активизировать предметный, глагольный словарь.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en\Desktop\1668833222_3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850" y="-171400"/>
            <a:ext cx="9537700" cy="71564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3040" y="-17140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загадки по модели «На что похоже? Чем отличается?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C:\Users\Den\Desktop\20230405_140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7272808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23528" y="836712"/>
            <a:ext cx="88204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 у детей умения работать по моделям для составления загадок; развитие способности к словотворчеству.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112</TotalTime>
  <Words>247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   Муниципальное бюджетное дошкольное образовательное учреждение «Детский сад № 365 г. Челябинска» </vt:lpstr>
      <vt:lpstr>Цель проекта</vt:lpstr>
      <vt:lpstr>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Муниципальное бюджетное дошкольное образовательное учреждение «Детский сад № 365 г. Челябинска» </dc:title>
  <dc:creator>Den</dc:creator>
  <cp:lastModifiedBy>Пользователь Windows</cp:lastModifiedBy>
  <cp:revision>19</cp:revision>
  <dcterms:created xsi:type="dcterms:W3CDTF">2023-04-05T06:31:29Z</dcterms:created>
  <dcterms:modified xsi:type="dcterms:W3CDTF">2023-04-05T09:50:29Z</dcterms:modified>
</cp:coreProperties>
</file>