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E0E6"/>
    <a:srgbClr val="35A5D7"/>
    <a:srgbClr val="397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9525"/>
            <a:ext cx="9205913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620688"/>
            <a:ext cx="7056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ПЕДАГОГИЧЕСКИЙ 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3600" b="1" i="1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Тема: Использование методов ТРИЗ в работе с детьми с общим недоразвитием речи.</a:t>
            </a:r>
            <a:endParaRPr lang="ru-RU" sz="3600" b="1" i="1" spc="3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2240" y="594928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Воспитатель: Демидова М.В.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6" name="Рисунок 5" descr="C:\Users\User\Desktop\Фото\IMG-139a46411d073847c9cfde2aff7be50e-V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3"/>
          <a:stretch/>
        </p:blipFill>
        <p:spPr bwMode="auto">
          <a:xfrm>
            <a:off x="251520" y="3483010"/>
            <a:ext cx="2952328" cy="33220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62012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12700"/>
            <a:ext cx="9205913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445061"/>
              </p:ext>
            </p:extLst>
          </p:nvPr>
        </p:nvGraphicFramePr>
        <p:xfrm>
          <a:off x="144300" y="172754"/>
          <a:ext cx="8856985" cy="662584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427700"/>
                <a:gridCol w="3038519"/>
                <a:gridCol w="1390766"/>
              </a:tblGrid>
              <a:tr h="53530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Направление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Сроки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проведения</a:t>
                      </a:r>
                      <a:endParaRPr lang="ru-RU" dirty="0"/>
                    </a:p>
                  </a:txBody>
                  <a:tcPr/>
                </a:tc>
              </a:tr>
              <a:tr h="292189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3 этап:(заключительный)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5667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анализ и оценка результативности реализации проекта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май</a:t>
                      </a:r>
                      <a:endParaRPr lang="ru-RU" sz="1400" dirty="0"/>
                    </a:p>
                  </a:txBody>
                  <a:tcPr/>
                </a:tc>
              </a:tr>
              <a:tr h="292189">
                <a:tc gridSpan="3"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</a:rPr>
                        <a:t>Работа с родителями: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v"/>
                      </a:pP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2023709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Привлечь родителей к реализации  проекта.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Пропагандировать лучший опыт семейного воспитания в области речевого развития ребёнка.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Обучение новым формам речевого развития с использованием предметно-развивающей среды.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консультирование, беды о технологии ТРИЗ;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распространение буклетов с информацией о технологии ТРИЗ;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развлечения, игровые тренинги;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сочинение загадок совместно с детьми по технологии ТРИЗ.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43240">
                <a:tc gridSpan="3"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</a:rPr>
                        <a:t>Обобщение и распространения опыта работы: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144281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взаимодействовать с педагогами (семинары, консультации, буклеты)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Обобщение и распространение опыта по использованию методов ТРИЗ — РТВ технологии в работе с детьми с общим недоразвитием речи:</a:t>
                      </a:r>
                      <a:endParaRPr lang="ru-RU" sz="11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консультирование, мастер-класс</a:t>
                      </a:r>
                      <a:endParaRPr lang="ru-RU" sz="11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4501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9525"/>
            <a:ext cx="9205913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83528"/>
            <a:ext cx="8856984" cy="857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План реализации мероприятий проекта.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Второй год обучения.</a:t>
            </a:r>
            <a:endParaRPr lang="ru-RU" dirty="0">
              <a:ea typeface="Calibri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462706"/>
              </p:ext>
            </p:extLst>
          </p:nvPr>
        </p:nvGraphicFramePr>
        <p:xfrm>
          <a:off x="144300" y="941199"/>
          <a:ext cx="8856985" cy="58769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52328"/>
                <a:gridCol w="4513891"/>
                <a:gridCol w="13907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Направление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Сроки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проведения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этап: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892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Пополнение, дополнение информации специальной педагогической литературы, содержание ТРИЗ-технологии, выбор подходов, методов работы к реализации проекта.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течение всего учебного года</a:t>
                      </a: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</a:rPr>
                        <a:t>2 этап: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Wingdings" pitchFamily="2" charset="2"/>
                        <a:buNone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активизировать творческие и мыслительные процессы детей; находить свое решение проблемы;</a:t>
                      </a:r>
                      <a:endParaRPr lang="ru-RU" sz="1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учить детей творческой фантазии, выражая ее в различных видах детской деятельности - игровой, речевой, художественном творчестве;</a:t>
                      </a:r>
                      <a:endParaRPr lang="ru-RU" sz="1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способствовать развитию образности и выразительности речи, творческой речевой активности при создании собственных загадок, сказок;</a:t>
                      </a:r>
                      <a:endParaRPr lang="ru-RU" sz="1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закреплять и развивать словарный запас у детей;</a:t>
                      </a:r>
                      <a:endParaRPr lang="ru-RU" sz="1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воспитывать у детей интерес к процессу познания;</a:t>
                      </a:r>
                      <a:endParaRPr lang="ru-RU" sz="1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воспитывать умение работать в коллективе, сохраняя при этом индивидуальность каждого ребенка.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игровые упражнения с элементами ТРИЗ, игры-головоломки, сочинение загадок и сказок;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составление творческих рассказов;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игры с элементами ТРИЗ;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НОД с использованием ТРИЗ технологиями;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обогащение среды, развивающие центры для самостоятельной деятельности;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самостоятельны игры детей, сюжетно-ролевые, конструктивные, театрализованные.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827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9525"/>
            <a:ext cx="9205913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157850"/>
              </p:ext>
            </p:extLst>
          </p:nvPr>
        </p:nvGraphicFramePr>
        <p:xfrm>
          <a:off x="144300" y="349839"/>
          <a:ext cx="8856985" cy="621597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427700"/>
                <a:gridCol w="3038519"/>
                <a:gridCol w="1390766"/>
              </a:tblGrid>
              <a:tr h="53530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Направление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Сроки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проведения</a:t>
                      </a:r>
                      <a:endParaRPr lang="ru-RU" dirty="0"/>
                    </a:p>
                  </a:txBody>
                  <a:tcPr/>
                </a:tc>
              </a:tr>
              <a:tr h="292189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3 этап: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5667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анализ и оценка результативности реализации проекта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май</a:t>
                      </a:r>
                      <a:endParaRPr lang="ru-RU" sz="1400" dirty="0"/>
                    </a:p>
                  </a:txBody>
                  <a:tcPr/>
                </a:tc>
              </a:tr>
              <a:tr h="292189">
                <a:tc gridSpan="3"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</a:rPr>
                        <a:t>Работа с родителями: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v"/>
                      </a:pP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2023709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Привлечь родителей к реализации 2 части проекта.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Пропагандировать лучший опыт семейного воспитания в области речевого развития ребёнка.</a:t>
                      </a: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Обучение новым формам речевого развития с использованием предметно-развивающей среды.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консультирование, беды о технологии ТРИЗ;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распространение буклетов с информацией о технологии ТРИЗ;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развлечения, игровые тренинги;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сочинение сказок совместно с детьми по технологии ТРИЗ.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43240">
                <a:tc gridSpan="3"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</a:rPr>
                        <a:t>Обобщение и распространения опыта работы: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144281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взаимодействовать с педагогами (семинары, консультации, буклеты)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консультирование, мастер-класс, выступление на педагогической конференции, семинарах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None/>
                      </a:pPr>
                      <a:endParaRPr lang="ru-RU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550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588"/>
            <a:ext cx="915035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978091"/>
            <a:ext cx="6048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  <a:endParaRPr lang="ru-RU" sz="80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972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52"/>
            <a:ext cx="9206093" cy="687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76672"/>
            <a:ext cx="8496944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algn="ctr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Активизация творческих и мыслительных процессов детей с общим недоразвитием речи</a:t>
            </a: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, используя методы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ТРИЗ.</a:t>
            </a: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1026" name="Picture 2" descr="C:\Users\User\Desktop\Фото\IMG_20190314_1721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"/>
          <a:stretch/>
        </p:blipFill>
        <p:spPr bwMode="auto">
          <a:xfrm>
            <a:off x="827584" y="1200220"/>
            <a:ext cx="3024336" cy="249643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Фото\IMG-c215c136090aa8928196f087717f2513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"/>
          <a:stretch/>
        </p:blipFill>
        <p:spPr bwMode="auto">
          <a:xfrm>
            <a:off x="5796136" y="3869246"/>
            <a:ext cx="2522004" cy="28796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35" y="3836592"/>
            <a:ext cx="3888432" cy="2912274"/>
          </a:xfrm>
          <a:prstGeom prst="round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20851"/>
            <a:ext cx="3347864" cy="251089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45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slide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5"/>
          <a:stretch/>
        </p:blipFill>
        <p:spPr bwMode="auto">
          <a:xfrm>
            <a:off x="0" y="3860"/>
            <a:ext cx="9151269" cy="685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908720"/>
            <a:ext cx="824855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изучить и проанализировать психолого-педагогическую и методическую литературу по теме проекта;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использовать разнообразные приемы технологии ТРИЗ в развитии речи у дошкольников;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создать предметно-развивающую среду (картотеки, дидактические игры и материал);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активизировать творческие и мыслительные процессы детей; находить свое решение проблемы;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учить детей творческой фантазии, выражая ее в различных видах детской деятельности - игровой, речевой, художественном творчестве;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способствовать развитию образности и выразительности речи, творческой речевой активности при создании собственных загадок, сказок;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закреплять и развивать словарный запас у детей;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взаимодействовать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родителями и педагогами (родительские собрания, семинары, консультации, буклеты);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воспитывать у детей интерес к процессу познания;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воспитывать умение работать в коллективе, сохраняя при этом индивидуальность каждого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4111027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" y="0"/>
            <a:ext cx="915035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67329" y="1088590"/>
            <a:ext cx="2448272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73454" y="140448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Речевое развитие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8608" y="4524031"/>
            <a:ext cx="2448272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57573" y="4674434"/>
            <a:ext cx="2150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Социально-коммуникативное развитие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97088" y="2384922"/>
            <a:ext cx="3024336" cy="1967590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252155" y="2789650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Интеграция образовательных областей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44179" y="1088590"/>
            <a:ext cx="2448272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339953" y="137749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Познавательное развитие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22677" y="4524031"/>
            <a:ext cx="2448272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377210" y="4674434"/>
            <a:ext cx="2013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Художественно- эстетическое развитие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782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9525"/>
            <a:ext cx="9205913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04664"/>
            <a:ext cx="856895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1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Lucida Sans Unicode"/>
                <a:ea typeface="+mj-ea"/>
                <a:cs typeface="+mj-cs"/>
              </a:rPr>
              <a:t>Этапы реализации проекта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484784"/>
            <a:ext cx="8496944" cy="2516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 1 этап (подготовительный)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Сроки: октябрь - декабрь</a:t>
            </a:r>
            <a:endParaRPr lang="ru-RU" sz="1600" dirty="0"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Изучение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специальной педагогической литературы, содержание ТРИЗ-технологи й, выбор подходов, методов работы к реализации проекта.</a:t>
            </a:r>
            <a:endParaRPr lang="ru-RU" sz="1600" dirty="0"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Разработка цикла мероприятий, направленных на развитие речи у детей.</a:t>
            </a:r>
            <a:endParaRPr lang="ru-RU" sz="1600" dirty="0"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Создание развивающей среды.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686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52"/>
            <a:ext cx="9206093" cy="687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332656"/>
            <a:ext cx="8640960" cy="6386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 2 этап (практический)-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внедрение и реализация проекта деятельности.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latin typeface="Times New Roman"/>
                <a:ea typeface="Calibri"/>
                <a:cs typeface="Times New Roman"/>
              </a:rPr>
              <a:t>Сроки: январь - апрель</a:t>
            </a:r>
            <a:endParaRPr lang="ru-RU" sz="1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latin typeface="Times New Roman"/>
                <a:ea typeface="Calibri"/>
                <a:cs typeface="Times New Roman"/>
              </a:rPr>
              <a:t>Составление перспективного плана организации образовательной деятельности с детьми по использованию методов ТРИЗ — РТВ технологии в работе с детьми с общим недоразвитием речи</a:t>
            </a:r>
            <a:endParaRPr lang="ru-RU" sz="1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latin typeface="Times New Roman"/>
                <a:ea typeface="Calibri"/>
                <a:cs typeface="Times New Roman"/>
              </a:rPr>
              <a:t>Ресурсное обеспечение проекта (картотека, оборудование: дидактические игры и материал)</a:t>
            </a:r>
            <a:endParaRPr lang="ru-RU" sz="1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latin typeface="Times New Roman"/>
                <a:ea typeface="Calibri"/>
                <a:cs typeface="Times New Roman"/>
              </a:rPr>
              <a:t>Организация совместной деятельности </a:t>
            </a:r>
            <a:endParaRPr lang="ru-RU" sz="1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b="1" i="1" dirty="0">
                <a:latin typeface="Times New Roman"/>
                <a:ea typeface="Calibri"/>
                <a:cs typeface="Times New Roman"/>
              </a:rPr>
              <a:t>Работа с детьми</a:t>
            </a:r>
            <a:r>
              <a:rPr lang="ru-RU" sz="1000" b="1" i="1" dirty="0" smtClean="0">
                <a:latin typeface="Times New Roman"/>
                <a:ea typeface="Calibri"/>
                <a:cs typeface="Times New Roman"/>
              </a:rPr>
              <a:t>: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игровые упражнения, игры-головоломки, игры с элементами ТРИЗ;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развлечения, игровые тренинги</a:t>
            </a: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;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сочинение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загадок, рифмовок;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обогащение и пополнение среды для самостоятельной деятельности;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самостоятельны игры детей, сюжетно-ролевые, конструктивные, театрализованные;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занятия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с элементами ТРИЗ технологии.</a:t>
            </a:r>
            <a:endParaRPr lang="ru-RU" sz="1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b="1" i="1" dirty="0">
                <a:latin typeface="Times New Roman"/>
                <a:ea typeface="Calibri"/>
                <a:cs typeface="Times New Roman"/>
              </a:rPr>
              <a:t>Привлечение </a:t>
            </a:r>
            <a:r>
              <a:rPr lang="ru-RU" sz="1000" b="1" i="1" dirty="0" smtClean="0">
                <a:latin typeface="Times New Roman"/>
                <a:ea typeface="Calibri"/>
                <a:cs typeface="Times New Roman"/>
              </a:rPr>
              <a:t>родителей:</a:t>
            </a:r>
            <a:endParaRPr lang="ru-RU" sz="1000" b="1" i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консультирование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, беды о технологии ТРИЗ;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распространение буклетов с информацией о технологии ТРИЗ;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развлечения, игровые тренинги;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сочинение 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загадок совместно с детьми по технологии ТРИЗ.</a:t>
            </a:r>
            <a:endParaRPr lang="ru-RU" sz="1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latin typeface="Times New Roman"/>
                <a:ea typeface="Calibri"/>
                <a:cs typeface="Times New Roman"/>
              </a:rPr>
              <a:t>Перспективный план образовательной деятельности представлен в приложении 1</a:t>
            </a:r>
            <a:endParaRPr lang="ru-RU" sz="1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latin typeface="Times New Roman"/>
                <a:ea typeface="Calibri"/>
                <a:cs typeface="Times New Roman"/>
              </a:rPr>
              <a:t>Обобщение и распространение опыта по использованию методов ТРИЗ — РТВ технологии в работе с детьми с общим недоразвитием речи:</a:t>
            </a:r>
            <a:endParaRPr lang="ru-RU" sz="1000" b="1" dirty="0">
              <a:ea typeface="Calibri"/>
              <a:cs typeface="Times New Roman"/>
            </a:endParaRP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1000" b="1" dirty="0" smtClean="0">
                <a:latin typeface="Times New Roman"/>
                <a:ea typeface="Calibri"/>
                <a:cs typeface="Times New Roman"/>
              </a:rPr>
              <a:t>консультирование</a:t>
            </a:r>
            <a:r>
              <a:rPr lang="ru-RU" sz="1000" b="1" dirty="0">
                <a:latin typeface="Times New Roman"/>
                <a:ea typeface="Calibri"/>
                <a:cs typeface="Times New Roman"/>
              </a:rPr>
              <a:t>, мастер-класс</a:t>
            </a:r>
            <a:endParaRPr lang="ru-RU" sz="10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41640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9525"/>
            <a:ext cx="9205913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04664"/>
            <a:ext cx="8352928" cy="10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3 этап (заключительный)-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анализ и оценка результативности реализации проекта; обобщение и распространение опыта работы по теме в профессиональных сетевых сообществах, на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методобъдинениях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т.д.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6027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12700"/>
            <a:ext cx="9205913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056" y="116632"/>
            <a:ext cx="8352928" cy="857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План реализации мероприятий проекта.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Первый год обучения.</a:t>
            </a:r>
            <a:endParaRPr lang="ru-RU" sz="1600" dirty="0"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887385"/>
              </p:ext>
            </p:extLst>
          </p:nvPr>
        </p:nvGraphicFramePr>
        <p:xfrm>
          <a:off x="144300" y="980728"/>
          <a:ext cx="8856985" cy="5735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52328"/>
                <a:gridCol w="4513891"/>
                <a:gridCol w="13907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Направление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Сроки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проведения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этап: (подготовительный)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изучить и проанализировать психолого-педагогическую и методическую литературу по теме проекта;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использовать разнообразные приемы технологии ТРИЗ в развитии речи у дошкольников;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создать предметно-развивающую среду (картотеки, дидактические игры и материал);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600" kern="120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Изучение специальной педагогической литературы, содержание ТРИЗ-технологий, выбор подходов, методов работы к реализации проекта.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 цикла мероприятий, направленных на развитие речи у детей.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Совершенствование развивающей предметно пространственной среды по данному направлению (выполнение картотек, приобретение необходимых, материалов, оборудования)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Привлечение родителей к пополнению РППС необходимым оборудование (спонсорская помощь)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Составление перспективного плана организации образовательной деятельности с детьми по использованию методов ТРИЗ — РТВ технологии в работе с детьми с общим недоразвитием речи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октябрь - декабрь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38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12700"/>
            <a:ext cx="9205913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442034"/>
              </p:ext>
            </p:extLst>
          </p:nvPr>
        </p:nvGraphicFramePr>
        <p:xfrm>
          <a:off x="144300" y="260648"/>
          <a:ext cx="8856985" cy="638481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427700"/>
                <a:gridCol w="3038519"/>
                <a:gridCol w="1390766"/>
              </a:tblGrid>
              <a:tr h="6447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Направление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Сроки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проведения</a:t>
                      </a:r>
                      <a:endParaRPr lang="ru-RU" dirty="0"/>
                    </a:p>
                  </a:txBody>
                  <a:tcPr/>
                </a:tc>
              </a:tr>
              <a:tr h="373547">
                <a:tc gridSpan="3">
                  <a:txBody>
                    <a:bodyPr/>
                    <a:lstStyle/>
                    <a:p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</a:rPr>
                        <a:t>2 этап:(практический)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63983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активизировать творческие и мыслительные процессы детей; находить свое решение проблемы; учить детей творческой фантазии, выражая ее в различных видах детской деятельности - игровой, речевой, художественном творчестве;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способствовать развитию образности и выразительности речи, творческой речевой активности при создании собственных загадок, сказок;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закреплять и развивать словарный запас у детей;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воспитывать у детей интерес к процессу познания;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воспитывать умение работать в коллективе, сохраняя при этом индивидуальность каждого ребенка.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Ресурсное обеспечение проекта (картотека, оборудование: дидактические игры и материал)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Организация совместной деятельности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январь - апрель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5345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910</Words>
  <Application>Microsoft Office PowerPoint</Application>
  <PresentationFormat>Экран (4:3)</PresentationFormat>
  <Paragraphs>136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31</cp:revision>
  <dcterms:created xsi:type="dcterms:W3CDTF">2019-04-05T03:43:34Z</dcterms:created>
  <dcterms:modified xsi:type="dcterms:W3CDTF">2019-04-15T05:38:47Z</dcterms:modified>
</cp:coreProperties>
</file>