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7" r:id="rId3"/>
    <p:sldId id="282" r:id="rId4"/>
    <p:sldId id="281" r:id="rId5"/>
    <p:sldId id="27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21D1DD2-5640-43AA-8222-61CDAA60EEA7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7851648" cy="37444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центров активности и приоритетного направления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6" name="AutoShape 2" descr="https://avatars.mds.yandex.net/i?id=3436a7dc9af775bda0c50cdb350a3103_l-9098008-images-thumbs&amp;ref=rim&amp;n=13&amp;w=1000&amp;h=7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260648"/>
            <a:ext cx="67687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365 г. Челябинска»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9992" y="5733256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Подготовили: Панкина Е.А.</a:t>
            </a:r>
          </a:p>
          <a:p>
            <a:pPr algn="r"/>
            <a:r>
              <a:rPr lang="ru-RU" dirty="0" smtClean="0"/>
              <a:t>Мурадумова А.А.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экспериментирования, организация наблюдения и труда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4788024" y="1988840"/>
            <a:ext cx="3792421" cy="2844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2060848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077072"/>
            <a:ext cx="3263936" cy="2447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3600400" cy="4795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21429" t="21453" r="3571" b="16869"/>
          <a:stretch>
            <a:fillRect/>
          </a:stretch>
        </p:blipFill>
        <p:spPr bwMode="auto">
          <a:xfrm>
            <a:off x="5076056" y="404664"/>
            <a:ext cx="3168352" cy="3470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18357" t="11112" r="13224" b="35549"/>
          <a:stretch>
            <a:fillRect/>
          </a:stretch>
        </p:blipFill>
        <p:spPr bwMode="auto">
          <a:xfrm>
            <a:off x="4572000" y="4149080"/>
            <a:ext cx="3960440" cy="2318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3168352" cy="422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80728"/>
            <a:ext cx="3240120" cy="432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356992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3888432" cy="5184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3888432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170</TotalTime>
  <Words>35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Интеграция центров активности и приоритетного направления 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60</cp:revision>
  <dcterms:created xsi:type="dcterms:W3CDTF">2024-11-01T08:12:00Z</dcterms:created>
  <dcterms:modified xsi:type="dcterms:W3CDTF">2025-02-19T08:07:08Z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AC7A8C6E730F46AAA95D4ED476E96EC3_12</vt:lpwstr>
  </property>
  <property fmtid="{D5CDD505-2E9C-101B-9397-08002B2CF9AE}" pid="3" name="KSOProductBuildVer">
    <vt:lpwstr>1049-12.2.0.18638</vt:lpwstr>
  </property>
</Properties>
</file>