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7" r:id="rId4"/>
    <p:sldId id="270" r:id="rId5"/>
    <p:sldId id="262" r:id="rId6"/>
    <p:sldId id="266" r:id="rId7"/>
    <p:sldId id="269" r:id="rId8"/>
    <p:sldId id="271" r:id="rId9"/>
    <p:sldId id="261" r:id="rId10"/>
    <p:sldId id="275" r:id="rId11"/>
    <p:sldId id="276" r:id="rId12"/>
    <p:sldId id="260" r:id="rId13"/>
    <p:sldId id="272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1D1DD2-5640-43AA-8222-61CDAA60EEA7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F294BE-DE7D-43D0-837C-59003091F3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7851648" cy="43924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центров активности и приоритетного направления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6" name="AutoShape 2" descr="https://avatars.mds.yandex.net/i?id=3436a7dc9af775bda0c50cdb350a3103_l-9098008-images-thumbs&amp;ref=rim&amp;n=13&amp;w=1000&amp;h=7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260648"/>
            <a:ext cx="67687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365 г. Челябинска»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52120" y="573325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Подготовили: Панкина Е.А.</a:t>
            </a:r>
          </a:p>
          <a:p>
            <a:pPr algn="r"/>
            <a:r>
              <a:rPr lang="ru-RU" dirty="0" smtClean="0"/>
              <a:t>Мурадумова А.А.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konspekta.net/poisk-ruru/baza2/1767937834303.files/image1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konspekta.net/poisk-ruru/baza2/1767937834303.files/image1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RsDWQudiE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196752"/>
            <a:ext cx="3288420" cy="4545093"/>
          </a:xfrm>
          <a:prstGeom prst="rect">
            <a:avLst/>
          </a:prstGeom>
        </p:spPr>
      </p:pic>
      <p:pic>
        <p:nvPicPr>
          <p:cNvPr id="9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124744"/>
            <a:ext cx="3239958" cy="43924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Labirint-k-m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3528392" cy="4990968"/>
          </a:xfrm>
          <a:prstGeom prst="rect">
            <a:avLst/>
          </a:prstGeom>
        </p:spPr>
      </p:pic>
      <p:pic>
        <p:nvPicPr>
          <p:cNvPr id="11" name="Рисунок 10" descr="8147154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88640"/>
            <a:ext cx="3415520" cy="4623378"/>
          </a:xfrm>
          <a:prstGeom prst="rect">
            <a:avLst/>
          </a:prstGeom>
        </p:spPr>
      </p:pic>
      <p:pic>
        <p:nvPicPr>
          <p:cNvPr id="12" name="Рисунок 11" descr="32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2348880"/>
            <a:ext cx="3022923" cy="41893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360" y="548640"/>
            <a:ext cx="4062730" cy="2870200"/>
          </a:xfrm>
          <a:prstGeom prst="rect">
            <a:avLst/>
          </a:prstGeom>
        </p:spPr>
      </p:pic>
      <p:pic>
        <p:nvPicPr>
          <p:cNvPr id="8" name="Изображение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6420" y="3825240"/>
            <a:ext cx="3807460" cy="2700020"/>
          </a:xfrm>
          <a:prstGeom prst="rect">
            <a:avLst/>
          </a:prstGeom>
        </p:spPr>
      </p:pic>
      <p:pic>
        <p:nvPicPr>
          <p:cNvPr id="2" name="Изображение 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32040" y="1268760"/>
            <a:ext cx="3528313" cy="4536504"/>
          </a:xfrm>
          <a:prstGeom prst="rect">
            <a:avLst/>
          </a:prstGeom>
        </p:spPr>
      </p:pic>
      <p:sp>
        <p:nvSpPr>
          <p:cNvPr id="307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550" y="548640"/>
            <a:ext cx="7581900" cy="2828290"/>
          </a:xfrm>
          <a:prstGeom prst="rect">
            <a:avLst/>
          </a:prstGeom>
        </p:spPr>
      </p:pic>
      <p:pic>
        <p:nvPicPr>
          <p:cNvPr id="7" name="Замещающее содержимое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771775" y="3644900"/>
            <a:ext cx="285369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Замещающее содержимое 1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326" t="11945" r="10045" b="9368"/>
          <a:stretch>
            <a:fillRect/>
          </a:stretch>
        </p:blipFill>
        <p:spPr>
          <a:xfrm>
            <a:off x="323850" y="764540"/>
            <a:ext cx="8332470" cy="5489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экспериментирования, организация наблюдения и труда</a:t>
            </a:r>
          </a:p>
        </p:txBody>
      </p:sp>
      <p:pic>
        <p:nvPicPr>
          <p:cNvPr id="17" name="Рисунок 16" descr="bce0d2ae7639e5f03e0b4e660d03ec90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05" y="1700530"/>
            <a:ext cx="3988435" cy="2993390"/>
          </a:xfrm>
          <a:prstGeom prst="rect">
            <a:avLst/>
          </a:prstGeom>
        </p:spPr>
      </p:pic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3710" y="3213100"/>
            <a:ext cx="4427220" cy="29508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одержимое 18" descr="detsad-1047235-1640602034 (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360" y="188595"/>
            <a:ext cx="7840345" cy="61753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9" descr="detsad-348136-1588779849.jpg"/>
          <p:cNvPicPr>
            <a:picLocks noChangeAspect="1"/>
          </p:cNvPicPr>
          <p:nvPr/>
        </p:nvPicPr>
        <p:blipFill>
          <a:blip r:embed="rId2" cstate="print"/>
          <a:srcRect l="3459" b="11526"/>
          <a:stretch>
            <a:fillRect/>
          </a:stretch>
        </p:blipFill>
        <p:spPr>
          <a:xfrm>
            <a:off x="4140200" y="476250"/>
            <a:ext cx="4677410" cy="3211195"/>
          </a:xfrm>
          <a:prstGeom prst="rect">
            <a:avLst/>
          </a:prstGeom>
        </p:spPr>
      </p:pic>
      <p:pic>
        <p:nvPicPr>
          <p:cNvPr id="18" name="Замещающее содержимое 17" descr="1223140_1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35129"/>
          <a:stretch>
            <a:fillRect/>
          </a:stretch>
        </p:blipFill>
        <p:spPr>
          <a:xfrm>
            <a:off x="467360" y="2276475"/>
            <a:ext cx="3629025" cy="3948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260350"/>
            <a:ext cx="7719695" cy="57899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75740" y="692785"/>
            <a:ext cx="5558155" cy="5558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мещающее содержимое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4840" t="2324" r="24117"/>
          <a:stretch>
            <a:fillRect/>
          </a:stretch>
        </p:blipFill>
        <p:spPr>
          <a:xfrm>
            <a:off x="6732270" y="3860800"/>
            <a:ext cx="2206625" cy="2825750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15183" t="56767" r="4351"/>
          <a:stretch>
            <a:fillRect/>
          </a:stretch>
        </p:blipFill>
        <p:spPr>
          <a:xfrm>
            <a:off x="417195" y="3662680"/>
            <a:ext cx="6108700" cy="3023870"/>
          </a:xfrm>
          <a:prstGeom prst="rect">
            <a:avLst/>
          </a:prstGeom>
        </p:spPr>
      </p:pic>
      <p:pic>
        <p:nvPicPr>
          <p:cNvPr id="9" name="Изображение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460" y="476250"/>
            <a:ext cx="3237230" cy="2788285"/>
          </a:xfrm>
          <a:prstGeom prst="rect">
            <a:avLst/>
          </a:prstGeom>
        </p:spPr>
      </p:pic>
      <p:pic>
        <p:nvPicPr>
          <p:cNvPr id="10" name="Изображение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765" y="404495"/>
            <a:ext cx="5066665" cy="3023870"/>
          </a:xfrm>
          <a:prstGeom prst="rect">
            <a:avLst/>
          </a:prstGeom>
        </p:spPr>
      </p:pic>
      <p:pic>
        <p:nvPicPr>
          <p:cNvPr id="12" name="Изображение 11"/>
          <p:cNvPicPr/>
          <p:nvPr/>
        </p:nvPicPr>
        <p:blipFill>
          <a:blip r:embed="rId5" cstate="print"/>
          <a:srcRect l="20847" t="77252" r="60250"/>
          <a:stretch>
            <a:fillRect/>
          </a:stretch>
        </p:blipFill>
        <p:spPr>
          <a:xfrm>
            <a:off x="7812405" y="2766060"/>
            <a:ext cx="864235" cy="662305"/>
          </a:xfrm>
          <a:prstGeom prst="rect">
            <a:avLst/>
          </a:prstGeom>
        </p:spPr>
      </p:pic>
      <p:pic>
        <p:nvPicPr>
          <p:cNvPr id="14" name="Изображение 13"/>
          <p:cNvPicPr/>
          <p:nvPr/>
        </p:nvPicPr>
        <p:blipFill>
          <a:blip r:embed="rId5" cstate="print"/>
          <a:srcRect l="79922" t="74381" r="1604"/>
          <a:stretch>
            <a:fillRect/>
          </a:stretch>
        </p:blipFill>
        <p:spPr>
          <a:xfrm>
            <a:off x="4716145" y="2653665"/>
            <a:ext cx="935990" cy="774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507288" cy="1500776"/>
          </a:xfrm>
        </p:spPr>
        <p:txBody>
          <a:bodyPr>
            <a:noAutofit/>
          </a:bodyPr>
          <a:lstStyle/>
          <a:p>
            <a:pPr algn="ctr"/>
            <a:r>
              <a:rPr lang="ru-RU" altLang="en-US" sz="3600" b="1" dirty="0" smtClean="0">
                <a:latin typeface="Times New Roman" pitchFamily="18" charset="0"/>
                <a:cs typeface="Times New Roman" pitchFamily="18" charset="0"/>
              </a:rPr>
              <a:t>Массаж рук с использованием природного материала </a:t>
            </a:r>
            <a:r>
              <a:rPr lang="ru-RU" altLang="en-US" sz="3600" dirty="0" smtClean="0">
                <a:latin typeface="Times New Roman" pitchFamily="18" charset="0"/>
                <a:cs typeface="Times New Roman" pitchFamily="18" charset="0"/>
              </a:rPr>
              <a:t>(гречка, песок, шишки, макароны и т.д.)</a:t>
            </a:r>
            <a:endParaRPr lang="ru-RU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9908" b="26583"/>
          <a:stretch>
            <a:fillRect/>
          </a:stretch>
        </p:blipFill>
        <p:spPr>
          <a:xfrm>
            <a:off x="323215" y="3068960"/>
            <a:ext cx="8347710" cy="27241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404664"/>
            <a:ext cx="83529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 детей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Замещающее содержимое 6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705" y="2052955"/>
            <a:ext cx="4367530" cy="2456815"/>
          </a:xfrm>
          <a:prstGeom prst="rect">
            <a:avLst/>
          </a:prstGeom>
        </p:spPr>
      </p:pic>
      <p:pic>
        <p:nvPicPr>
          <p:cNvPr id="9" name="Замещающее содержимое 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333" t="18306" r="2167" b="5046"/>
          <a:stretch>
            <a:fillRect/>
          </a:stretch>
        </p:blipFill>
        <p:spPr>
          <a:xfrm>
            <a:off x="4643755" y="1918335"/>
            <a:ext cx="3724910" cy="302196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55</Words>
  <Application>Microsoft Office PowerPoint</Application>
  <PresentationFormat>Экран (4:3)</PresentationFormat>
  <Paragraphs>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Интеграция центров активности и приоритетного направления </vt:lpstr>
      <vt:lpstr>Слайд 2</vt:lpstr>
      <vt:lpstr>Слайд 3</vt:lpstr>
      <vt:lpstr>Слайд 4</vt:lpstr>
      <vt:lpstr>Слайд 5</vt:lpstr>
      <vt:lpstr>Слайд 6</vt:lpstr>
      <vt:lpstr>Слайд 7</vt:lpstr>
      <vt:lpstr>Массаж рук с использованием природного материала (гречка, песок, шишки, макароны и т.д.)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46</cp:revision>
  <dcterms:created xsi:type="dcterms:W3CDTF">2024-11-01T08:12:00Z</dcterms:created>
  <dcterms:modified xsi:type="dcterms:W3CDTF">2024-11-07T08:16:38Z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AC7A8C6E730F46AAA95D4ED476E96EC3_12</vt:lpwstr>
  </property>
  <property fmtid="{D5CDD505-2E9C-101B-9397-08002B2CF9AE}" pid="3" name="KSOProductBuildVer">
    <vt:lpwstr>1049-12.2.0.18638</vt:lpwstr>
  </property>
</Properties>
</file>