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5323" y="188640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стол </a:t>
            </a:r>
          </a:p>
          <a:p>
            <a:pPr algn="ctr"/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«Современная развивающая предметно-пространственная среда в рамках реализации приоритетного направления»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573016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/>
              <a:t>С</a:t>
            </a:r>
            <a:r>
              <a:rPr lang="ru-RU" sz="3200" b="1" i="1" dirty="0" smtClean="0"/>
              <a:t>оздание </a:t>
            </a:r>
            <a:r>
              <a:rPr lang="ru-RU" sz="3200" b="1" i="1" dirty="0"/>
              <a:t>информационного пространства для обмена педагогическим опытом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6443629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836712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mtClean="0"/>
              <a:t>РАЗВИВАЮЩАЯ СРЕДА </a:t>
            </a:r>
            <a:r>
              <a:rPr lang="ru-RU" sz="2800" smtClean="0"/>
              <a:t>– это естественная обстановка, рационально организованная, насыщенная разнообразными сенсорными раздражителями и игровыми материалами.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36348" y="3212976"/>
            <a:ext cx="827130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Приоритетное направление </a:t>
            </a:r>
            <a:r>
              <a:rPr lang="ru-RU" sz="2400" b="1" dirty="0"/>
              <a:t>«Речевое развитие» </a:t>
            </a:r>
            <a:r>
              <a:rPr lang="ru-RU" sz="2400" b="1" dirty="0" smtClean="0"/>
              <a:t>(модуль</a:t>
            </a:r>
          </a:p>
          <a:p>
            <a:pPr algn="ctr"/>
            <a:r>
              <a:rPr lang="ru-RU" sz="2400" b="1" dirty="0" smtClean="0"/>
              <a:t> «От звука к букве»)</a:t>
            </a:r>
            <a:r>
              <a:rPr lang="ru-RU" sz="2400" dirty="0" smtClean="0"/>
              <a:t> на </a:t>
            </a:r>
            <a:r>
              <a:rPr lang="ru-RU" sz="2400" dirty="0"/>
              <a:t>основе парциальной программы </a:t>
            </a:r>
            <a:endParaRPr lang="ru-RU" sz="2400" dirty="0" smtClean="0"/>
          </a:p>
          <a:p>
            <a:pPr algn="ctr"/>
            <a:r>
              <a:rPr lang="ru-RU" sz="2400" dirty="0" smtClean="0"/>
              <a:t>«</a:t>
            </a:r>
            <a:r>
              <a:rPr lang="ru-RU" sz="2400" dirty="0"/>
              <a:t>От звука к букве. Формирование звуковой </a:t>
            </a:r>
            <a:endParaRPr lang="ru-RU" sz="2400" dirty="0" smtClean="0"/>
          </a:p>
          <a:p>
            <a:pPr algn="ctr"/>
            <a:r>
              <a:rPr lang="ru-RU" sz="2400" dirty="0" smtClean="0"/>
              <a:t>аналитико-синтетической </a:t>
            </a:r>
            <a:r>
              <a:rPr lang="ru-RU" sz="2400" dirty="0"/>
              <a:t>активности дошкольников </a:t>
            </a:r>
            <a:endParaRPr lang="ru-RU" sz="2400" dirty="0" smtClean="0"/>
          </a:p>
          <a:p>
            <a:pPr algn="ctr"/>
            <a:r>
              <a:rPr lang="ru-RU" sz="2400" dirty="0" smtClean="0"/>
              <a:t>как </a:t>
            </a:r>
            <a:r>
              <a:rPr lang="ru-RU" sz="2400" dirty="0"/>
              <a:t>предпосылки обучения грамоте» Е.В. </a:t>
            </a:r>
            <a:r>
              <a:rPr lang="ru-RU" sz="2400" dirty="0" smtClean="0"/>
              <a:t>Колесниковой.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49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3886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/>
              <a:t>Цели Программы: </a:t>
            </a:r>
            <a:endParaRPr lang="ru-RU" sz="2200" b="1" dirty="0" smtClean="0"/>
          </a:p>
          <a:p>
            <a:pPr marL="0" indent="0">
              <a:buNone/>
            </a:pPr>
            <a:endParaRPr lang="ru-RU" sz="2200" dirty="0"/>
          </a:p>
          <a:p>
            <a:pPr marL="0" indent="0">
              <a:buNone/>
            </a:pPr>
            <a:r>
              <a:rPr lang="ru-RU" sz="2200" dirty="0"/>
              <a:t>– Раскрытие основных направлений речевого развития детей 2–7 лет и задач в соответствии с требованиями Стандарта к структуре Программы, условиям ее реализации и результатам освоения, с учетом возрастных особенностей детей 2–7 лет.</a:t>
            </a:r>
          </a:p>
          <a:p>
            <a:pPr marL="0" indent="0">
              <a:buNone/>
            </a:pPr>
            <a:r>
              <a:rPr lang="ru-RU" sz="2200" dirty="0"/>
              <a:t>– Создание благоприятных условий для формирования аналитико-синтетической активности как предпосылки к обучению грамоте.</a:t>
            </a:r>
          </a:p>
          <a:p>
            <a:pPr marL="0" indent="0">
              <a:buNone/>
            </a:pPr>
            <a:r>
              <a:rPr lang="ru-RU" sz="2200" dirty="0"/>
              <a:t>– Формирование теоретического мышления, интереса и способности к чтению.</a:t>
            </a:r>
          </a:p>
          <a:p>
            <a:pPr marL="0" indent="0">
              <a:buNone/>
            </a:pPr>
            <a:r>
              <a:rPr lang="ru-RU" sz="2200" dirty="0"/>
              <a:t> – Введение ребенка в мир слов, звуков через решение проблемно-поисковых задач, ознакомление с окружающим миром, игровую деятельность, художественное слово, экспериментирование, метод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25864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85800"/>
            <a:ext cx="8064896" cy="388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Р</a:t>
            </a:r>
            <a:r>
              <a:rPr lang="ru-RU" sz="2800" b="1" dirty="0" smtClean="0"/>
              <a:t>ечевые </a:t>
            </a:r>
            <a:r>
              <a:rPr lang="ru-RU" sz="2800" b="1" dirty="0"/>
              <a:t>центры </a:t>
            </a:r>
            <a:r>
              <a:rPr lang="ru-RU" sz="2800" dirty="0"/>
              <a:t>– это не вся речевая среда группы. Необходима интеграция приоритетного направления с другими образовательными областями, т.е. в РППС групп мы должны наблюдать интеграцию речевого направления с другими центрами активности в соответствии с ФОП ДО.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7074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4752528"/>
          </a:xfrm>
        </p:spPr>
        <p:txBody>
          <a:bodyPr>
            <a:normAutofit fontScale="92500"/>
          </a:bodyPr>
          <a:lstStyle/>
          <a:p>
            <a:pPr marL="0" lvl="0" indent="0" algn="ctr">
              <a:buNone/>
            </a:pPr>
            <a:r>
              <a:rPr lang="ru-RU" sz="2800" b="1" i="1" dirty="0"/>
              <a:t>«Интеграция речевого развития с центрами активности</a:t>
            </a:r>
            <a:r>
              <a:rPr lang="ru-RU" sz="2800" b="1" i="1" dirty="0" smtClean="0"/>
              <a:t>»</a:t>
            </a:r>
          </a:p>
          <a:p>
            <a:pPr marL="0" lv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b="1" i="1" dirty="0"/>
              <a:t>- </a:t>
            </a:r>
            <a:r>
              <a:rPr lang="ru-RU" sz="2800" dirty="0"/>
              <a:t>группа «Колобок» - центр экспериментирования, организации наблюдения и труда; центр творчества.</a:t>
            </a:r>
          </a:p>
          <a:p>
            <a:pPr marL="0" indent="0" algn="ctr">
              <a:buNone/>
            </a:pPr>
            <a:r>
              <a:rPr lang="ru-RU" sz="2800" b="1" i="1" dirty="0"/>
              <a:t>- </a:t>
            </a:r>
            <a:r>
              <a:rPr lang="ru-RU" sz="2800" dirty="0"/>
              <a:t> группа «Теремок» - центр логики и математики.</a:t>
            </a:r>
          </a:p>
          <a:p>
            <a:pPr marL="0" indent="0" algn="ctr">
              <a:buNone/>
            </a:pPr>
            <a:r>
              <a:rPr lang="ru-RU" sz="2800" b="1" i="1" dirty="0"/>
              <a:t>-</a:t>
            </a:r>
            <a:r>
              <a:rPr lang="ru-RU" sz="2800" dirty="0"/>
              <a:t> группа «Алёнка» - центр театрализации и </a:t>
            </a:r>
            <a:r>
              <a:rPr lang="ru-RU" sz="2800" dirty="0" err="1"/>
              <a:t>музицирования</a:t>
            </a:r>
            <a:r>
              <a:rPr lang="ru-RU" sz="2800" dirty="0"/>
              <a:t>.</a:t>
            </a:r>
          </a:p>
          <a:p>
            <a:pPr marL="0" indent="0" algn="ctr">
              <a:buNone/>
            </a:pPr>
            <a:r>
              <a:rPr lang="ru-RU" sz="2800" b="1" i="1" dirty="0"/>
              <a:t>-</a:t>
            </a:r>
            <a:r>
              <a:rPr lang="ru-RU" sz="2800" dirty="0"/>
              <a:t> инструктор по физкультуре «Игры в движении» - центр двигательной активности.</a:t>
            </a:r>
          </a:p>
          <a:p>
            <a:pPr marL="0" indent="0" algn="ctr">
              <a:buNone/>
            </a:pPr>
            <a:r>
              <a:rPr lang="ru-RU" sz="28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65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</TotalTime>
  <Words>271</Words>
  <Application>Microsoft Office PowerPoint</Application>
  <PresentationFormat>Экран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2</cp:revision>
  <dcterms:created xsi:type="dcterms:W3CDTF">2025-02-20T03:05:38Z</dcterms:created>
  <dcterms:modified xsi:type="dcterms:W3CDTF">2025-02-20T03:19:22Z</dcterms:modified>
</cp:coreProperties>
</file>