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6" r:id="rId3"/>
    <p:sldId id="257" r:id="rId4"/>
    <p:sldId id="258" r:id="rId5"/>
    <p:sldId id="261" r:id="rId6"/>
    <p:sldId id="263" r:id="rId7"/>
    <p:sldId id="264" r:id="rId8"/>
    <p:sldId id="265" r:id="rId9"/>
    <p:sldId id="260" r:id="rId10"/>
    <p:sldId id="266" r:id="rId11"/>
    <p:sldId id="259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268760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Семинар-практикум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Интеграция центров активности и приоритетного направления»</a:t>
            </a:r>
          </a:p>
          <a:p>
            <a:pPr algn="ctr"/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2831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4098" name="Picture 2" descr="C:\Users\Надежда\Desktop\07.11 2024 к семинару РППС\фото\390176ca4899c1e8809b3827c37d9b7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04967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64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5122" name="Picture 2" descr="C:\Users\Надежда\Desktop\07.11 2024 к семинару РППС\фото\IMG_674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208911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35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адежда\Desktop\07.11 2024 к семинару РППС\фото\sa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87" y="188640"/>
            <a:ext cx="6562753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Надежда\Desktop\07.11 2024 к семинару РППС\фото\m-520_cleanup-1000x1000-product_popu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01008"/>
            <a:ext cx="4204592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24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1052736"/>
            <a:ext cx="69127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СООБЩЕНИЕ «ТРЕБОВАНИЯ К ОРГАНИЗАЦИИ РППС ДО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Семинар-практикум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«Интеграция центров активности и приоритетного направления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Кулиш Н.Н.</a:t>
            </a:r>
          </a:p>
          <a:p>
            <a:pPr algn="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Учитель-логопед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66479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Аспекты многокомпонентной образовательной среды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 smtClean="0"/>
              <a:t>предметно-пространственная развивающая образовательная среда;</a:t>
            </a:r>
            <a:endParaRPr lang="ru-RU" sz="2800" dirty="0"/>
          </a:p>
          <a:p>
            <a:pPr lvl="0"/>
            <a:r>
              <a:rPr lang="ru-RU" sz="2800" dirty="0"/>
              <a:t>характер взаимодействия со взрослыми;</a:t>
            </a:r>
          </a:p>
          <a:p>
            <a:pPr lvl="0"/>
            <a:r>
              <a:rPr lang="ru-RU" sz="2800" dirty="0"/>
              <a:t>характер взаимодействия с другими детьми;</a:t>
            </a:r>
          </a:p>
          <a:p>
            <a:r>
              <a:rPr lang="ru-RU" sz="2800" dirty="0" smtClean="0"/>
              <a:t>система </a:t>
            </a:r>
            <a:r>
              <a:rPr lang="ru-RU" sz="2800" dirty="0"/>
              <a:t>отношений ребёнка к миру, к другим людям, к себе самому</a:t>
            </a:r>
          </a:p>
        </p:txBody>
      </p:sp>
    </p:spTree>
    <p:extLst>
      <p:ext uri="{BB962C8B-B14F-4D97-AF65-F5344CB8AC3E}">
        <p14:creationId xmlns:p14="http://schemas.microsoft.com/office/powerpoint/2010/main" val="1448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стандарта РППС отвечает следующим требованиям: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 smtClean="0"/>
              <a:t>обеспечение эмоционального благополучия </a:t>
            </a:r>
            <a:r>
              <a:rPr lang="ru-RU" sz="2800" dirty="0"/>
              <a:t>детей;</a:t>
            </a:r>
          </a:p>
          <a:p>
            <a:pPr lvl="0"/>
            <a:r>
              <a:rPr lang="ru-RU" sz="2800" dirty="0" smtClean="0"/>
              <a:t>гарантирование охраны </a:t>
            </a:r>
            <a:r>
              <a:rPr lang="ru-RU" sz="2800" dirty="0"/>
              <a:t>и </a:t>
            </a:r>
            <a:r>
              <a:rPr lang="ru-RU" sz="2800" dirty="0" smtClean="0"/>
              <a:t>укрепления </a:t>
            </a:r>
            <a:r>
              <a:rPr lang="ru-RU" sz="2800" dirty="0"/>
              <a:t>физического и психического здоровья детей;</a:t>
            </a:r>
          </a:p>
          <a:p>
            <a:pPr lvl="0"/>
            <a:r>
              <a:rPr lang="ru-RU" sz="2800" dirty="0" smtClean="0"/>
              <a:t>создание условий </a:t>
            </a:r>
            <a:r>
              <a:rPr lang="ru-RU" sz="2800" dirty="0"/>
              <a:t>для развивающего образования;</a:t>
            </a:r>
          </a:p>
          <a:p>
            <a:pPr lvl="0"/>
            <a:r>
              <a:rPr lang="ru-RU" sz="2800" dirty="0" smtClean="0"/>
              <a:t>создание условий </a:t>
            </a:r>
            <a:r>
              <a:rPr lang="ru-RU" sz="2800" dirty="0"/>
              <a:t>для участия родителей (законных представителей) в образовательной деятельности.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027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создании РППС ДО необходимо обеспечить реализацию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/>
              <a:t>образовательного потенциала пространства групповой комнаты и материалов, </a:t>
            </a:r>
            <a:r>
              <a:rPr lang="ru-RU" dirty="0" smtClean="0"/>
              <a:t> </a:t>
            </a:r>
            <a:r>
              <a:rPr lang="ru-RU" dirty="0"/>
              <a:t>охраны и укрепления их здоровья, учёта индивидуальных особенностей детей и коррекции их развития;</a:t>
            </a:r>
          </a:p>
          <a:p>
            <a:pPr lvl="0"/>
            <a:r>
              <a:rPr lang="ru-RU" dirty="0"/>
              <a:t>двигательной активности детей, возможности общения и совместной деятельности детей и взрослых, а также возможности для уединения;</a:t>
            </a:r>
          </a:p>
          <a:p>
            <a:pPr lvl="0"/>
            <a:r>
              <a:rPr lang="ru-RU" dirty="0"/>
              <a:t>различных образовательных программ с учетом применения инклюзивного образования, а также национально-культурных, климатических и других условий.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614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817296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организации развивающей предметно-­пространственной среды в дошкольной организации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sz="2800" dirty="0" smtClean="0"/>
              <a:t>дистанции, позиции при взаимодействии</a:t>
            </a:r>
          </a:p>
          <a:p>
            <a:pPr marL="0" indent="0">
              <a:buNone/>
            </a:pPr>
            <a:r>
              <a:rPr lang="ru-RU" sz="2800" dirty="0" smtClean="0"/>
              <a:t>*активности, творчества</a:t>
            </a:r>
          </a:p>
          <a:p>
            <a:pPr marL="0" indent="0">
              <a:buNone/>
            </a:pPr>
            <a:r>
              <a:rPr lang="ru-RU" sz="2800" dirty="0" smtClean="0"/>
              <a:t>*стабильности – динамичности</a:t>
            </a:r>
          </a:p>
          <a:p>
            <a:pPr marL="0" indent="0">
              <a:buNone/>
            </a:pPr>
            <a:r>
              <a:rPr lang="ru-RU" sz="2800" dirty="0" smtClean="0"/>
              <a:t>*комплексирования гибкого зонирования</a:t>
            </a:r>
          </a:p>
          <a:p>
            <a:pPr marL="0" indent="0">
              <a:buNone/>
            </a:pPr>
            <a:r>
              <a:rPr lang="ru-RU" sz="2800" dirty="0" smtClean="0"/>
              <a:t>*</a:t>
            </a:r>
            <a:r>
              <a:rPr lang="ru-RU" sz="2800" dirty="0" err="1" smtClean="0"/>
              <a:t>эмоциогенности</a:t>
            </a:r>
            <a:r>
              <a:rPr lang="ru-RU" sz="2800" dirty="0" smtClean="0"/>
              <a:t> среды</a:t>
            </a:r>
          </a:p>
          <a:p>
            <a:pPr marL="0" indent="0">
              <a:buNone/>
            </a:pPr>
            <a:r>
              <a:rPr lang="ru-RU" sz="2800" dirty="0" smtClean="0"/>
              <a:t>*эстетической организации среды</a:t>
            </a:r>
          </a:p>
          <a:p>
            <a:pPr marL="0" indent="0">
              <a:buNone/>
            </a:pPr>
            <a:r>
              <a:rPr lang="ru-RU" sz="2800" dirty="0"/>
              <a:t>*</a:t>
            </a:r>
            <a:r>
              <a:rPr lang="ru-RU" sz="2800" dirty="0" smtClean="0"/>
              <a:t>открытости – закрытости</a:t>
            </a:r>
          </a:p>
          <a:p>
            <a:pPr marL="0" indent="0">
              <a:buNone/>
            </a:pPr>
            <a:r>
              <a:rPr lang="ru-RU" sz="2800" dirty="0" smtClean="0"/>
              <a:t>* половых и возрастных различий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1989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9041432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соответствии с ФГОС ДО и рекомендациями  Федеральной  образовательной программы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2276872"/>
            <a:ext cx="7467600" cy="487375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/>
              <a:t>Содержательно-насыщенной</a:t>
            </a:r>
          </a:p>
          <a:p>
            <a:pPr marL="0" indent="0" algn="ctr">
              <a:buNone/>
            </a:pPr>
            <a:r>
              <a:rPr lang="ru-RU" sz="3200" b="1" dirty="0" smtClean="0"/>
              <a:t>Трансформируемой </a:t>
            </a:r>
          </a:p>
          <a:p>
            <a:pPr marL="0" indent="0" algn="ctr">
              <a:buNone/>
            </a:pPr>
            <a:r>
              <a:rPr lang="ru-RU" sz="3200" b="1" dirty="0" smtClean="0"/>
              <a:t>Полифункциональной</a:t>
            </a:r>
          </a:p>
          <a:p>
            <a:pPr marL="0" indent="0" algn="ctr">
              <a:buNone/>
            </a:pPr>
            <a:r>
              <a:rPr lang="ru-RU" sz="3200" b="1" dirty="0" smtClean="0"/>
              <a:t>Доступной</a:t>
            </a:r>
          </a:p>
          <a:p>
            <a:pPr marL="0" indent="0" algn="ctr">
              <a:buNone/>
            </a:pPr>
            <a:r>
              <a:rPr lang="ru-RU" sz="3200" b="1" dirty="0" smtClean="0"/>
              <a:t>Вариативной</a:t>
            </a:r>
          </a:p>
          <a:p>
            <a:pPr marL="0" indent="0" algn="ctr">
              <a:buNone/>
            </a:pPr>
            <a:r>
              <a:rPr lang="ru-RU" sz="3200" b="1" dirty="0" smtClean="0"/>
              <a:t> Безопасной</a:t>
            </a:r>
          </a:p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38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Users\Надежда\Desktop\07.11 2024 к семинару РППС\фото\17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536504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дежда\Desktop\07.11 2024 к семинару РППС\фото\CVobwcKzjz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74173"/>
            <a:ext cx="5251511" cy="3501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дежда\Desktop\07.11 2024 к семинару РППС\фото\stol-landshaft-12-dvuhmestny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8640"/>
            <a:ext cx="3832932" cy="3119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53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3074" name="Picture 2" descr="C:\Users\Надежда\Desktop\07.11 2024 к семинару РППС\фото\6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5400600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Надежда\Desktop\07.11 2024 к семинару РППС\фото\1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236" y="3501008"/>
            <a:ext cx="432048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57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134</TotalTime>
  <Words>223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Презентация PowerPoint</vt:lpstr>
      <vt:lpstr>Презентация PowerPoint</vt:lpstr>
      <vt:lpstr>Аспекты многокомпонентной образовательной среды</vt:lpstr>
      <vt:lpstr>Согласно стандарта РППС отвечает следующим требованиям:</vt:lpstr>
      <vt:lpstr>При создании РППС ДО необходимо обеспечить реализацию</vt:lpstr>
      <vt:lpstr>Принципы организации развивающей предметно-­пространственной среды в дошкольной организации</vt:lpstr>
      <vt:lpstr>      В соответствии с ФГОС ДО и рекомендациями  Федеральной  образовательной программы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Пользователь Windows</cp:lastModifiedBy>
  <cp:revision>20</cp:revision>
  <dcterms:created xsi:type="dcterms:W3CDTF">2024-11-05T08:52:22Z</dcterms:created>
  <dcterms:modified xsi:type="dcterms:W3CDTF">2024-11-07T05:29:42Z</dcterms:modified>
</cp:coreProperties>
</file>