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фоны к презентациям\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34" y="0"/>
            <a:ext cx="9148734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848872" cy="2895599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«Режиссёрская игра ее особенности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значение для развития ребенка-дошкольника»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11560" y="548680"/>
            <a:ext cx="815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«Детский сад  № 365 г. Челябинск»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4797152"/>
            <a:ext cx="4876800" cy="114300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Демидова Мария Викторовна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высшей квалификационной категории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User\Desktop\фоны к презентациям\5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44824"/>
            <a:ext cx="7427168" cy="1143000"/>
          </a:xfrm>
        </p:spPr>
        <p:txBody>
          <a:bodyPr/>
          <a:lstStyle/>
          <a:p>
            <a:r>
              <a:rPr lang="ru-RU" dirty="0" smtClean="0"/>
              <a:t>Благодарю за внимание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фоны к презентациям\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34" y="0"/>
            <a:ext cx="9148734" cy="6857999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548680"/>
            <a:ext cx="7776864" cy="4154234"/>
          </a:xfrm>
        </p:spPr>
        <p:txBody>
          <a:bodyPr>
            <a:normAutofit fontScale="90000"/>
          </a:bodyPr>
          <a:lstStyle/>
          <a:p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Игра режиссерская – особый вид индивидуальной игры, который строится ребенком в двух планах: за себя как режиссера и за игрушку, наделенную определенной ролью. Ребенок придумывает сюжет, который разыгрывает с помощью кукол или других предметов, действуя и говоря за них. Режиссерская игра  способствует развитию речи, мышления, воображения.</a:t>
            </a:r>
            <a:b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К.Н. Поливанова </a:t>
            </a:r>
            <a:r>
              <a:rPr lang="ru-RU" sz="2700" b="1" dirty="0" smtClean="0"/>
              <a:t/>
            </a:r>
            <a:br>
              <a:rPr lang="ru-RU" sz="2700" b="1" dirty="0" smtClean="0"/>
            </a:br>
            <a:endParaRPr lang="ru-RU" sz="2700" b="1" dirty="0"/>
          </a:p>
        </p:txBody>
      </p:sp>
      <p:pic>
        <p:nvPicPr>
          <p:cNvPr id="6146" name="Picture 2" descr="C:\Users\User\Desktop\small_informationsystem_items_catalog_image1460.png"/>
          <p:cNvPicPr>
            <a:picLocks noChangeAspect="1" noChangeArrowheads="1"/>
          </p:cNvPicPr>
          <p:nvPr/>
        </p:nvPicPr>
        <p:blipFill>
          <a:blip r:embed="rId3" cstate="print"/>
          <a:srcRect l="3905" r="9375"/>
          <a:stretch>
            <a:fillRect/>
          </a:stretch>
        </p:blipFill>
        <p:spPr bwMode="auto">
          <a:xfrm flipH="1">
            <a:off x="539552" y="3356992"/>
            <a:ext cx="2304256" cy="28876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фоны к презентациям\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34" y="0"/>
            <a:ext cx="9148734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412776"/>
            <a:ext cx="7848872" cy="4968552"/>
          </a:xfrm>
        </p:spPr>
        <p:txBody>
          <a:bodyPr>
            <a:noAutofit/>
          </a:bodyPr>
          <a:lstStyle/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– способствует социальному развитию ребенка, умению воспринимать и понимать жизненные ситуации, представлять отношения между людьми, их действия и поступки;</a:t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– помогают детям приобрести игровой опыт и тем самым создать предпосылки для перехода к развитым </a:t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сюжетно-ролевым играм;</a:t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– развивают самостоятельность ребенка, умение </a:t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занять себя в новой жизненной ситуации;</a:t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– помогают приобрести навыки и </a:t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умения, необходимые для организации </a:t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самостоятельной театральной </a:t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деятельности;</a:t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620688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Педагогическая ценность режиссёрских игр: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\Desktop\891603_html_m242c466a.png"/>
          <p:cNvPicPr>
            <a:picLocks noChangeAspect="1" noChangeArrowheads="1"/>
          </p:cNvPicPr>
          <p:nvPr/>
        </p:nvPicPr>
        <p:blipFill>
          <a:blip r:embed="rId3" cstate="print"/>
          <a:srcRect l="2451" t="13119" r="6866"/>
          <a:stretch>
            <a:fillRect/>
          </a:stretch>
        </p:blipFill>
        <p:spPr bwMode="auto">
          <a:xfrm>
            <a:off x="5868144" y="3140968"/>
            <a:ext cx="2736304" cy="34282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фоны к презентациям\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34" y="0"/>
            <a:ext cx="9148734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568" y="764704"/>
            <a:ext cx="7776864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– являются средством формирования у ребенка адекватной самооценки - необходимого компонента учебной деятельности и показателя готовности к школьному обучению;</a:t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– помогают детям преодолеть трудности общения, неуверенность, боязливость, стеснительность, замкнутость. Это основной доступный вид игр для детей, воспитывающихся в семье, детей-инвалидов; детей, тяжело адаптирующихся к общественным формам воспитания;</a:t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– дают возможность развиваться индивидуальным особенностям детей, игровому творчеству. Не скованный игровыми стереотипами и требованиями сверстников, ребенок отходит в построении сюжета от усвоенного образца. Он самостоятельно моделирует новую ситуацию из элементов знакомых сюжетов.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фоны к презентациям\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34" y="0"/>
            <a:ext cx="9148734" cy="6857999"/>
          </a:xfrm>
          <a:prstGeom prst="rect">
            <a:avLst/>
          </a:prstGeom>
          <a:noFill/>
        </p:spPr>
      </p:pic>
      <p:pic>
        <p:nvPicPr>
          <p:cNvPr id="3076" name="Picture 4" descr="C:\Users\User\Desktop\547499_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427984" y="3230978"/>
            <a:ext cx="3960440" cy="297033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63976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Особенности режиссёрской игры: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5040560"/>
          </a:xfrm>
        </p:spPr>
        <p:txBody>
          <a:bodyPr>
            <a:noAutofit/>
          </a:bodyPr>
          <a:lstStyle/>
          <a:p>
            <a:pPr marL="0" indent="360363">
              <a:buAutoNum type="arabicPeriod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Ребёнок сам создаёт сюжет игры, в основе которой лежит личный опыт ребёнка. Как правило, в игре отражено событие, которое произвело на ребёнка неизгладимое впечатление (например, посещение детской поликлиники, или празднование дня рождения, или какое-то уличное происшествие). Очень часто сюжетом игры становятся знания ребёнка, полученные из мультфильмов, сказок, детских передач или рассказов других людей. Ребёнок в режиссёрской игре сам придумывает       сценарий к своему «спектаклю», т.е. является режиссером,                            сам подбирает исполнителей ролей и сам                                          исполняет за них роли.</a:t>
            </a:r>
          </a:p>
          <a:p>
            <a:pPr marL="0" indent="0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фоны к презентациям\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34" y="0"/>
            <a:ext cx="9148734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83568" y="476672"/>
            <a:ext cx="784887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36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Игрушки и предметы, которые ребёнок выбрал для игры, выполняют как прямую, так и переносную функции. Говоря другими словами, очень часто в режиссёрских играх ребёнком используются так называемые предметы-заместители. Например, диванная подушка превращается в лошадь, на которой ребёнок скачет в дальнее путешествие, или расчёска становится микрофоном для куклы, которая даёт концерт на сцене (в роли которой выступает диван) и т.д.</a:t>
            </a:r>
          </a:p>
          <a:p>
            <a:pPr indent="36036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Главным компонентом режиссёрской игры является речь ребёнка. Малыш с удовольствием выразительно подражает взрослым. В речи ребёнка за время игры могут меняться интонация, громкость, темп, ритм высказываний. </a:t>
            </a:r>
          </a:p>
          <a:p>
            <a:pPr indent="36036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Как правило, в детской режиссёрской игре                используется много персонажей, но действует                              ребёнок только с 3 – 4 игрушками. Например,                                в игре в «Концерт» ребёнок рассаживает много игрушек,               выполняющих роль зрителей, а также артистов,                   но играет он только с активными «артистами», которые                        выступают, остальные игрушки занимают                                пассивную позицию в «зрительном зале».</a:t>
            </a:r>
          </a:p>
        </p:txBody>
      </p:sp>
      <p:pic>
        <p:nvPicPr>
          <p:cNvPr id="4098" name="Picture 2" descr="C:\Users\User\Desktop\719987640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56175" y="3632671"/>
            <a:ext cx="2348483" cy="27513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фоны к презентациям\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34" y="0"/>
            <a:ext cx="9148734" cy="685799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27584" y="1500174"/>
            <a:ext cx="7704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развитии режиссерской игры - направлять игровую деятельность детей, обогащать другие виды игровой деятельности, которые способствуют формированию режиссерской игры.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692696"/>
            <a:ext cx="56886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Основная задача педагога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фоны к презентациям\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34" y="0"/>
            <a:ext cx="9148734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00042"/>
            <a:ext cx="7772400" cy="624702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Преимущества игры: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484784"/>
            <a:ext cx="7848872" cy="4429156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 Режиссёрские игры позволяют ребёнку упражняться во взаимоотношениях, в общении в процессе действий с куклами. В отличии от партнёра, куклы не требуют от ребёнка высокого уровня общения – с ними проще.</a:t>
            </a:r>
          </a:p>
          <a:p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 В режиссёрской игре не надо учитывать позицию партнёра, не надо под него подстраиваться. Здесь ребёнок остаётся самим собой, ему не надо подчиняться каким – то общим требованиям, он сам придумывает свои правила и сам их выполняет, проявляет своё творчество, свои знания.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ны к презентациям\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084"/>
            <a:ext cx="9144000" cy="68880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Условия развития режиссёрской игры: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У детей должны быть знания и впечатления об окружающей жизни;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Должна быть хорошая предметно – развивающая игровая среда;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Должно быть свободное время;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Должны быть хорошо подобраны обучающие игры и упражнения ( разнообразные виды театрализованных игр, пальчиковые игры). Например: игрушки «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би-ба-бо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» (одеваются на руку), игры-спектакли, настольный театр (плоскостной и объёмный), теневой театр, марионетки.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У детей должен быть наглядный пример хорошо умеющего играть в режиссёрские игры воспитателя или другого ребёнка.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462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«Режиссёрская игра ее особенности и значение для развития ребенка-дошкольника»</vt:lpstr>
      <vt:lpstr>Игра режиссерская – особый вид индивидуальной игры, который строится ребенком в двух планах: за себя как режиссера и за игрушку, наделенную определенной ролью. Ребенок придумывает сюжет, который разыгрывает с помощью кукол или других предметов, действуя и говоря за них. Режиссерская игра  способствует развитию речи, мышления, воображения.                                                                     К.Н. Поливанова  </vt:lpstr>
      <vt:lpstr> – способствует социальному развитию ребенка, умению воспринимать и понимать жизненные ситуации, представлять отношения между людьми, их действия и поступки; – помогают детям приобрести игровой опыт и тем самым создать предпосылки для перехода к развитым  сюжетно-ролевым играм; – развивают самостоятельность ребенка, умение  занять себя в новой жизненной ситуации; – помогают приобрести навыки и  умения, необходимые для организации  самостоятельной театральной  деятельности;  </vt:lpstr>
      <vt:lpstr>Презентация PowerPoint</vt:lpstr>
      <vt:lpstr>Особенности режиссёрской игры:</vt:lpstr>
      <vt:lpstr>Презентация PowerPoint</vt:lpstr>
      <vt:lpstr>Презентация PowerPoint</vt:lpstr>
      <vt:lpstr>Преимущества игры:</vt:lpstr>
      <vt:lpstr>Условия развития режиссёрской игры: </vt:lpstr>
      <vt:lpstr>Благодарю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Режиссёрская игра ее особенности и значение для развития ребенка-дошкольника</dc:title>
  <dc:creator>Usert</dc:creator>
  <cp:lastModifiedBy>Пользователь Windows</cp:lastModifiedBy>
  <cp:revision>46</cp:revision>
  <dcterms:created xsi:type="dcterms:W3CDTF">2022-04-05T05:38:34Z</dcterms:created>
  <dcterms:modified xsi:type="dcterms:W3CDTF">2022-04-18T09:03:00Z</dcterms:modified>
</cp:coreProperties>
</file>