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wedg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-1285908"/>
            <a:ext cx="8534182" cy="468155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/>
            </a:r>
            <a:br>
              <a:rPr lang="ru-RU" sz="3600" dirty="0" smtClean="0"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sz="3600" dirty="0" smtClean="0"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/>
            </a:r>
            <a:br>
              <a:rPr lang="ru-RU" sz="3600" dirty="0" smtClean="0"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ПЕДАГОГИЧЕСКИЙ ПРОЕКТ</a:t>
            </a: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>«Реализация регионального подхода </a:t>
            </a: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>в физическом воспитании в ДОУ</a:t>
            </a:r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29222" y="4643446"/>
            <a:ext cx="5114778" cy="1728192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sz="3200" b="1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Инструктор </a:t>
            </a:r>
          </a:p>
          <a:p>
            <a:pPr algn="ctr"/>
            <a:r>
              <a:rPr lang="ru-RU" sz="3200" b="1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физической культуре </a:t>
            </a:r>
          </a:p>
          <a:p>
            <a:pPr algn="ctr"/>
            <a:r>
              <a:rPr lang="ru-RU" sz="3200" b="1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Плотникова В.Ю.</a:t>
            </a:r>
            <a:endParaRPr lang="ru-RU" sz="3200" b="1" baseline="-25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E:\Теремок-январь\IMG_20190118_10444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429000"/>
            <a:ext cx="4165926" cy="3017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7857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chemeClr val="tx1"/>
                </a:solidFill>
              </a:rPr>
              <a:t>Физкультурное занятие в подготовительной к школе группе.</a:t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dirty="0" smtClean="0">
                <a:solidFill>
                  <a:schemeClr val="tx1"/>
                </a:solidFill>
              </a:rPr>
              <a:t>Тема: Наш город Челябинск. Экскурсия на стадион «Уральская молния»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E:\Теремок-январь\IMG_20190118_10114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071678"/>
            <a:ext cx="4408085" cy="32850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E:\Теремок-январь\IMG_20190118_10254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214554"/>
            <a:ext cx="3144873" cy="41731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E:\Теремок-январь\IMG_20190118_10330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28604"/>
            <a:ext cx="4857784" cy="3786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E:\Теремок-январь\IMG_20190118_10234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2285992"/>
            <a:ext cx="3286148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214422"/>
            <a:ext cx="8229600" cy="4786346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50017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Педагогический проект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«</a:t>
            </a:r>
            <a:r>
              <a:rPr lang="ru-RU" sz="3600" i="1" dirty="0" smtClean="0">
                <a:solidFill>
                  <a:schemeClr val="tx1"/>
                </a:solidFill>
              </a:rPr>
              <a:t>Применение </a:t>
            </a:r>
            <a:r>
              <a:rPr lang="ru-RU" sz="3600" i="1" dirty="0" err="1" smtClean="0">
                <a:solidFill>
                  <a:schemeClr val="tx1"/>
                </a:solidFill>
              </a:rPr>
              <a:t>здоровьесберегающих</a:t>
            </a:r>
            <a:r>
              <a:rPr lang="ru-RU" sz="3600" i="1" dirty="0" smtClean="0">
                <a:solidFill>
                  <a:schemeClr val="tx1"/>
                </a:solidFill>
              </a:rPr>
              <a:t> технологий в деятельности инструктора по физкультуре в условиях ДОУ»</a:t>
            </a:r>
            <a:br>
              <a:rPr lang="ru-RU" sz="3600" i="1" dirty="0" smtClean="0">
                <a:solidFill>
                  <a:schemeClr val="tx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E:\фотопроект\k__KElOf9k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429000"/>
            <a:ext cx="4230250" cy="30645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3200" dirty="0" smtClean="0"/>
              <a:t>Создание оптимальных условий для всестороннего и полноценного развития двигательных и  психофизических способностей, укрепления здоровья детей дошкольного возраста  путем повышения физиологической активности органов и систем детского организма.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428604"/>
            <a:ext cx="8429684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Цель применения </a:t>
            </a:r>
            <a:r>
              <a:rPr lang="ru-RU" dirty="0" err="1" smtClean="0">
                <a:solidFill>
                  <a:schemeClr val="tx1"/>
                </a:solidFill>
              </a:rPr>
              <a:t>здоровьесберегающих</a:t>
            </a:r>
            <a:r>
              <a:rPr lang="ru-RU" dirty="0" smtClean="0">
                <a:solidFill>
                  <a:schemeClr val="tx1"/>
                </a:solidFill>
              </a:rPr>
              <a:t> технологий в ДОУ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550072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1.Развивать предметную среду для улучшения физкультурно-оздоровительной работы в ДОУ с использованием традиционного и нетрадиционного спортивного оборудования.</a:t>
            </a:r>
          </a:p>
          <a:p>
            <a:pPr>
              <a:buNone/>
            </a:pPr>
            <a:r>
              <a:rPr lang="ru-RU" dirty="0" smtClean="0"/>
              <a:t>2. Развивать у детей жизненно важные двигательные навыки и умения, способствующие эмоциональному самовыражению и раскрепощения детей в процессе занятий физической культурой.</a:t>
            </a:r>
          </a:p>
          <a:p>
            <a:pPr>
              <a:buNone/>
            </a:pPr>
            <a:r>
              <a:rPr lang="ru-RU" dirty="0" smtClean="0"/>
              <a:t>3. Воспитывать бережное отношение к своему здоровью.</a:t>
            </a:r>
          </a:p>
          <a:p>
            <a:pPr>
              <a:buNone/>
            </a:pPr>
            <a:r>
              <a:rPr lang="ru-RU" dirty="0" smtClean="0"/>
              <a:t>4. Обогащать и расширять кругозор детей различными приёмами и способами сохранения и укрепления физического здоровья и эмоционального благополучия.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проекта</a:t>
            </a:r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37667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endParaRPr lang="ru-RU" dirty="0" smtClean="0">
              <a:ln w="10160">
                <a:solidFill>
                  <a:schemeClr val="accent1"/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Динамические паузы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Подвижные и спортивные игры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Пальчиковая гимнастика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Гимнастика для глаз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Дыхательная гимнастика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Корригирующая гимнастика 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Коммуникативные игры</a:t>
            </a:r>
          </a:p>
          <a:p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Самомассаж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(массажный мяч, мяч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су-джок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и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взаимомассаж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Элементы детской йоги</a:t>
            </a:r>
          </a:p>
          <a:p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Психогимнастика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Современные </a:t>
            </a:r>
            <a:r>
              <a:rPr lang="ru-RU" sz="2800" dirty="0" err="1" smtClean="0">
                <a:solidFill>
                  <a:schemeClr val="tx1"/>
                </a:solidFill>
              </a:rPr>
              <a:t>здоровьесберегающие</a:t>
            </a:r>
            <a:r>
              <a:rPr lang="ru-RU" sz="2800" dirty="0" smtClean="0">
                <a:solidFill>
                  <a:schemeClr val="tx1"/>
                </a:solidFill>
              </a:rPr>
              <a:t> технологии, используемые в ДОУ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762000"/>
          <a:ext cx="8643998" cy="597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4956"/>
                <a:gridCol w="5606034"/>
                <a:gridCol w="1143008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Этапы реализации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Формы работы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Дата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Организационный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Подготовка материалов по данному направлению;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Анализ литературных источников и интернет ресурсов;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Анализ уровня физической подготовленности и здоровья детей;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Подбор методической литературы, фото и видеоматериалов по данной теме;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Постановка цели и формулирование задач.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Сентябрь -октябрь 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Подготовительный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Составление годового плана использования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здоровьесберегающих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технологий в физкультурно-оздоровительной работе ДОУ. Систематизация методов и приемов, используемых для гармоничного физического и психического здоровья дошкольников.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Обсуждение плана работы с педагогами и методистом.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Подготовка практических пособий для воспитателей по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взаимомассажу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, массажу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Суджок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, пальчиковой гимнастике, укреплению свода стопы.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Систематизация дыхательных упражнений, игр на преодоление двигательного автоматизма, на развитие внимания.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Изготовление необходимых атрибутов и оборудования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Разработка цикла занятий с использованием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здоровьесберегающих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технологий совместно с педагогом психологом.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ноябрь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511156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Этапы проекта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85728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6"/>
                <a:gridCol w="5929354"/>
                <a:gridCol w="1085800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Практический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Совместная деятельность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инструктора по физкультуре и детей в рамках: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- организации непосредственно организованной образовательной деятельности, спортивных мероприятий;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Совместная деятельность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инструктора по физкультуре с воспитателями: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- организация взаимодействия детей,  воспитателей и родителей по плану реализации проекта;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- проведение развлечений, досугов, праздников по теме укрепления здоровья детей.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-  беседы, встречи, консультации с воспитателями;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- оформление методических рекомендаций с упражнениями для укрепления свода стопы, формирования правильной осанки;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В течение учебного года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Итоговый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Анализ физкультурно-оздоровительной работы с детьми :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Итоговое тестирование  уровня физического развития и здоровья дошкольников;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Проведение консультаций для педагогов с целью определения эффективности совместной работы;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Апрель Май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785795"/>
          <a:ext cx="9144000" cy="627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270"/>
                <a:gridCol w="906845"/>
                <a:gridCol w="1813687"/>
                <a:gridCol w="1435835"/>
                <a:gridCol w="2267106"/>
                <a:gridCol w="1889257"/>
              </a:tblGrid>
              <a:tr h="357744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Время года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НОД</a:t>
                      </a: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Образовательная деятельность. Методы и приемы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Образовательная деятельность, осуществляемая в ходе режимных моментов</a:t>
                      </a:r>
                    </a:p>
                  </a:txBody>
                  <a:tcPr marL="68580" marR="68580" marT="0" marB="0"/>
                </a:tc>
              </a:tr>
              <a:tr h="8257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Упражнения с предметами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Подвижные игры и эстафеты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Игры с мячом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4036">
                <a:tc gridSpan="6"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ОСЕНЬ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8668">
                <a:tc gridSpan="6"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Задачи: Развитие пространственного воображения, координации и крупной моторики, мышц плечевого пояса и рук.</a:t>
                      </a:r>
                      <a:endParaRPr lang="ru-RU" sz="16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36008">
                <a:tc>
                  <a:txBody>
                    <a:bodyPr/>
                    <a:lstStyle/>
                    <a:p>
                      <a:endParaRPr lang="ru-RU" sz="16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1Краски осени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Комплекс О.Р.У. с осенними листьями – «Осенние деревья»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Комплекс О.Р.У. с мячом, косичкой.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Упражнение на развитие речевого дыхания «Ветер дует: у-у-у»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Эстафеты </a:t>
                      </a:r>
                      <a:r>
                        <a:rPr lang="ru-RU" sz="16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 кеглей, мячом, обручем.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«Салки парами», «Найди себе пару, тройку» - по цвету листа.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</a:t>
                      </a:r>
                      <a:r>
                        <a:rPr lang="ru-RU" sz="16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Попади в осенний лист», «Перебрось через листок»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Взаимомассаж</a:t>
                      </a:r>
                      <a:r>
                        <a:rPr lang="ru-RU" sz="16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«Дождик»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Дождик, дождик, что ты </a:t>
                      </a:r>
                      <a:r>
                        <a:rPr lang="ru-RU" sz="16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льешь( </a:t>
                      </a:r>
                      <a:r>
                        <a:rPr lang="ru-RU" sz="16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постукивания пальцами) Погулять нам не даешь (похлопывания ладонями) Я водою дождевою землю мою, мою (круговые движения ладонями)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Физкультминутка </a:t>
                      </a:r>
                      <a:r>
                        <a:rPr lang="ru-RU" sz="16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«Поход в сад», Игра малой подвижности с мячом «Я знаю названия деревьев». Дыхательные упражнения «Чей листочек дальше улетит». Упражнения для развития мелкой моторики «Веселые брызги».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2143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Перспективный план внедрения </a:t>
            </a:r>
            <a:r>
              <a:rPr lang="ru-RU" sz="2000" dirty="0" err="1" smtClean="0">
                <a:solidFill>
                  <a:schemeClr val="tx1"/>
                </a:solidFill>
              </a:rPr>
              <a:t>здоровьесберегающих</a:t>
            </a:r>
            <a:r>
              <a:rPr lang="ru-RU" sz="2000" dirty="0" smtClean="0">
                <a:solidFill>
                  <a:schemeClr val="tx1"/>
                </a:solidFill>
              </a:rPr>
              <a:t> технологий в образовательной деятельности </a:t>
            </a:r>
            <a:r>
              <a:rPr lang="ru-RU" sz="2000" dirty="0" smtClean="0">
                <a:solidFill>
                  <a:schemeClr val="tx1"/>
                </a:solidFill>
              </a:rPr>
              <a:t>инструктора по </a:t>
            </a:r>
            <a:r>
              <a:rPr lang="ru-RU" sz="2000" dirty="0" err="1" smtClean="0">
                <a:solidFill>
                  <a:schemeClr val="tx1"/>
                </a:solidFill>
              </a:rPr>
              <a:t>ф-ре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E:\фотопроект\k__KElOf9kA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3798916" cy="28471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E:\фотопроект\e6I-PuODcHE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428868"/>
            <a:ext cx="5379353" cy="40290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2011680"/>
            <a:ext cx="7239000" cy="913264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28232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приобщение детей к общечеловеческим ценностям и национальным традициям средствами физического воспитания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3504" y="3714752"/>
            <a:ext cx="3727490" cy="2795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596" y="3000372"/>
            <a:ext cx="4233544" cy="2813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kOFZxC76Q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4389120" cy="3291840"/>
          </a:xfrm>
          <a:prstGeom prst="rect">
            <a:avLst/>
          </a:prstGeom>
          <a:noFill/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" name="Рисунок 4" descr="qjrHZzITVcw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571612"/>
            <a:ext cx="3776663" cy="5029200"/>
          </a:xfrm>
          <a:prstGeom prst="rect">
            <a:avLst/>
          </a:prstGeom>
          <a:noFill/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E:\фотопроект\GWIV6zGnnZo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4971011" cy="37241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E:\фотопроект\ERvCbpt_BK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928934"/>
            <a:ext cx="4903309" cy="36750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481328"/>
            <a:ext cx="86868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ЗА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ВНИМАНИЕ!!!</a:t>
            </a:r>
            <a:endParaRPr lang="ru-RU" sz="5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МБДОУ ДС365\Desktop\animashki-muzika-9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4912163"/>
            <a:ext cx="5976962" cy="151723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928670"/>
            <a:ext cx="8286808" cy="592933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dirty="0" smtClean="0"/>
              <a:t>Создать условия для физкультурно-оздоровительной работы в ДОУ с использованием традиционного и нетрадиционного спортивного оборудования, средств ИКТ.</a:t>
            </a:r>
          </a:p>
          <a:p>
            <a:pPr lvl="0"/>
            <a:r>
              <a:rPr lang="ru-RU" dirty="0" smtClean="0"/>
              <a:t>Развивать у детей жизненно важные двигательные навыки и умения, способствующие эмоциональному самовыражению и раскрепощения детей в процессе знакомства с красотой природы Родного края и объектами города.</a:t>
            </a:r>
          </a:p>
          <a:p>
            <a:pPr lvl="0"/>
            <a:r>
              <a:rPr lang="ru-RU" dirty="0" smtClean="0"/>
              <a:t>Воспитывать бережное отношение к природным ресурсам, чистоте и красоте объектов родного города.</a:t>
            </a:r>
          </a:p>
          <a:p>
            <a:pPr lvl="0"/>
            <a:r>
              <a:rPr lang="ru-RU" dirty="0" smtClean="0"/>
              <a:t>Обогащать и расширять кругозор детей по традициям и культурным ценностям народов, населяющих Южный Урал.</a:t>
            </a:r>
          </a:p>
          <a:p>
            <a:pPr lvl="0"/>
            <a:r>
              <a:rPr lang="ru-RU" dirty="0" smtClean="0"/>
              <a:t>Формировать основы самосознания и индивидуальности.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-214338"/>
            <a:ext cx="7239000" cy="253745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проекта:</a:t>
            </a:r>
            <a:b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7239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Интеграция образовательных областей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71736" y="2357430"/>
            <a:ext cx="4143404" cy="242889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000760" y="4429132"/>
            <a:ext cx="2928958" cy="1428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00760" y="1500174"/>
            <a:ext cx="2928958" cy="1428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34" y="4500570"/>
            <a:ext cx="2928958" cy="1428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034" y="1571612"/>
            <a:ext cx="2928958" cy="1428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00364" y="2786058"/>
            <a:ext cx="34290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Региональный подход</a:t>
            </a:r>
            <a:endParaRPr lang="ru-RU" sz="2800" dirty="0" smtClean="0"/>
          </a:p>
          <a:p>
            <a:pPr algn="ctr"/>
            <a:r>
              <a:rPr lang="ru-RU" sz="2800" b="1" i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в физическом воспитани</a:t>
            </a:r>
            <a:r>
              <a:rPr lang="ru-RU" b="1" i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и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71472" y="1857364"/>
            <a:ext cx="27146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Социально-коммуникативное развитие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72198" y="1857364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Познавательное развитие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472" y="5000636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Речевое развитие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43636" y="4643446"/>
            <a:ext cx="27146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Художественно-эстетическое развитие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/>
      <p:bldP spid="11" grpId="1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864307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Организационный</a:t>
            </a:r>
          </a:p>
          <a:p>
            <a:r>
              <a:rPr lang="ru-RU" dirty="0" smtClean="0"/>
              <a:t>Подготовка материалов по данному направлению;</a:t>
            </a:r>
          </a:p>
          <a:p>
            <a:r>
              <a:rPr lang="ru-RU" dirty="0" smtClean="0"/>
              <a:t>Анализ литературных источников и интернет ресурсов;</a:t>
            </a:r>
          </a:p>
          <a:p>
            <a:r>
              <a:rPr lang="ru-RU" dirty="0" smtClean="0"/>
              <a:t>Анализ уровня физической подготовленности и здоровья детей;</a:t>
            </a:r>
          </a:p>
          <a:p>
            <a:r>
              <a:rPr lang="ru-RU" dirty="0" smtClean="0"/>
              <a:t>Подбор методической литературы, фото и видеоматериалов по данной теме;</a:t>
            </a:r>
          </a:p>
          <a:p>
            <a:r>
              <a:rPr lang="ru-RU" dirty="0" smtClean="0"/>
              <a:t>Постановка цели и формулирование задач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Этапы реализации проекта</a:t>
            </a:r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0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Подготовительный</a:t>
            </a:r>
          </a:p>
          <a:p>
            <a:r>
              <a:rPr lang="ru-RU" dirty="0" smtClean="0"/>
              <a:t>Разработка цикла тематических занятий - походов для детей </a:t>
            </a:r>
          </a:p>
          <a:p>
            <a:r>
              <a:rPr lang="ru-RU" dirty="0" smtClean="0"/>
              <a:t>5-7 лет; </a:t>
            </a:r>
          </a:p>
          <a:p>
            <a:r>
              <a:rPr lang="ru-RU" dirty="0" smtClean="0"/>
              <a:t>Систематизация народных игр;</a:t>
            </a:r>
          </a:p>
          <a:p>
            <a:r>
              <a:rPr lang="ru-RU" dirty="0" smtClean="0"/>
              <a:t>Обсуждение плана работы с педагогами;</a:t>
            </a:r>
          </a:p>
          <a:p>
            <a:r>
              <a:rPr lang="ru-RU" dirty="0" smtClean="0"/>
              <a:t>Подготовка картотеки игр народов, населяющих Южный Урал; </a:t>
            </a:r>
          </a:p>
          <a:p>
            <a:r>
              <a:rPr lang="ru-RU" dirty="0" smtClean="0"/>
              <a:t>Составление сценариев календарных праздников народов, населяющих Южный Урал  в рамках проектной деятельности;</a:t>
            </a:r>
          </a:p>
          <a:p>
            <a:r>
              <a:rPr lang="ru-RU" dirty="0" smtClean="0"/>
              <a:t>Разработка конспектов физкультурных мероприятий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07223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</a:t>
            </a:r>
            <a:r>
              <a:rPr lang="ru-RU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Практический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i="1" dirty="0" smtClean="0"/>
              <a:t>Совместная деятельность</a:t>
            </a:r>
            <a:endParaRPr lang="ru-RU" dirty="0" smtClean="0"/>
          </a:p>
          <a:p>
            <a:r>
              <a:rPr lang="ru-RU" i="1" dirty="0" smtClean="0"/>
              <a:t>инструктора по физкультуре и детей в рамках:</a:t>
            </a:r>
            <a:endParaRPr lang="ru-RU" dirty="0" smtClean="0"/>
          </a:p>
          <a:p>
            <a:r>
              <a:rPr lang="ru-RU" dirty="0" smtClean="0"/>
              <a:t>- организации непосредственно организованной образовательной деятельности, спортивных мероприятий;</a:t>
            </a:r>
          </a:p>
          <a:p>
            <a:r>
              <a:rPr lang="ru-RU" i="1" dirty="0" smtClean="0"/>
              <a:t>Совместная деятельность</a:t>
            </a:r>
            <a:endParaRPr lang="ru-RU" dirty="0" smtClean="0"/>
          </a:p>
          <a:p>
            <a:r>
              <a:rPr lang="ru-RU" i="1" dirty="0" smtClean="0"/>
              <a:t>инструктора по физкультуре с воспитателями:</a:t>
            </a:r>
            <a:endParaRPr lang="ru-RU" dirty="0" smtClean="0"/>
          </a:p>
          <a:p>
            <a:r>
              <a:rPr lang="ru-RU" dirty="0" smtClean="0"/>
              <a:t>- организация взаимодействия детей,  воспитателей и родителей по плану реализации проекта;</a:t>
            </a:r>
          </a:p>
          <a:p>
            <a:r>
              <a:rPr lang="ru-RU" dirty="0" smtClean="0"/>
              <a:t>- проведение развлечений, досугов, праздников, экскурсий, выставок рисунков, поделок, фотовыставок;</a:t>
            </a:r>
          </a:p>
          <a:p>
            <a:r>
              <a:rPr lang="ru-RU" dirty="0" smtClean="0"/>
              <a:t>-  беседы, встречи, консультации с воспитателями;</a:t>
            </a:r>
          </a:p>
          <a:p>
            <a:r>
              <a:rPr lang="ru-RU" dirty="0" smtClean="0"/>
              <a:t>- оформление картотеки;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793001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Практический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i="1" dirty="0" smtClean="0"/>
              <a:t>Совместная деятельность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инструктора по физкультуре и детей в рамках: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- организации непосредственно организованной образовательной деятельности, спортивных мероприятий;</a:t>
            </a:r>
          </a:p>
          <a:p>
            <a:r>
              <a:rPr lang="ru-RU" i="1" dirty="0" smtClean="0"/>
              <a:t>Совместная деятельность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инструктора по физкультуре с воспитателями: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- организация взаимодействия детей,  воспитателей и родителей по плану реализации проекта;</a:t>
            </a:r>
          </a:p>
          <a:p>
            <a:pPr>
              <a:buNone/>
            </a:pPr>
            <a:r>
              <a:rPr lang="ru-RU" dirty="0" smtClean="0"/>
              <a:t>- проведение развлечений, досугов, праздников, экскурсий, выставок рисунков, поделок, фотовыставок;</a:t>
            </a:r>
          </a:p>
          <a:p>
            <a:pPr>
              <a:buNone/>
            </a:pPr>
            <a:r>
              <a:rPr lang="ru-RU" dirty="0" smtClean="0"/>
              <a:t>-  беседы, встречи, консультации с воспитателями;</a:t>
            </a:r>
          </a:p>
          <a:p>
            <a:pPr>
              <a:buNone/>
            </a:pPr>
            <a:r>
              <a:rPr lang="ru-RU" dirty="0" smtClean="0"/>
              <a:t>- оформление картотеки;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714356"/>
          <a:ext cx="8572561" cy="5942557"/>
        </p:xfrm>
        <a:graphic>
          <a:graphicData uri="http://schemas.openxmlformats.org/drawingml/2006/table">
            <a:tbl>
              <a:tblPr/>
              <a:tblGrid>
                <a:gridCol w="898078"/>
                <a:gridCol w="1469582"/>
                <a:gridCol w="6204901"/>
              </a:tblGrid>
              <a:tr h="30683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Месяц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149" marR="481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Тема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149" marR="481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Программное содержание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149" marR="481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642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Январь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149" marR="481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«Ледяная жемчужина Урала» (озеро Тургояк»)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149" marR="481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1.Познакомить детей с уникальной природой Южного Урала – красотой зимнего леса и озера Тургояк, покрытого ледяным панцирем.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2. Развивать ловкость и силу.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3. Воспитывать умение согласованно действовать с партнерами.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149" marR="481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32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Февраль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149" marR="481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«Ледовый дворец Уральская молния»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149" marR="481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1.Повторить упражнения на координационной лестнице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2. Развивать ловкость , быстроту и силу.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3. Воспитывать морально-волевые качества.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149" marR="481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74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Март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149" marR="481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«Народная культура и традиции»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149" marR="481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1.Повторить русские народные игры и игры татарского и башкирского народов.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2. Развивать ловкость и силу.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3. Воспитывать умение согласованно действовать с партнерами.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149" marR="481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32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Апрель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149" marR="481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«Мы живем на Южном Урале» (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Таганай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149" marR="481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1. Закрепить подтягивание по гимнастической скамейке на животе двумя руками поочередно.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2. Развивать ловкость и силу.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3. Воспитывать умение согласованно действовать с партнерами.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149" marR="481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700" dirty="0" smtClean="0">
                <a:solidFill>
                  <a:schemeClr val="tx1"/>
                </a:solidFill>
              </a:rPr>
              <a:t>Цикл тематических занятий-походов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555</TotalTime>
  <Words>956</Words>
  <Application>Microsoft Office PowerPoint</Application>
  <PresentationFormat>Экран (4:3)</PresentationFormat>
  <Paragraphs>167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Открытая</vt:lpstr>
      <vt:lpstr>  ПЕДАГОГИЧЕСКИЙ ПРОЕКТ   «Реализация регионального подхода  в физическом воспитании в ДОУ»</vt:lpstr>
      <vt:lpstr>Цель: приобщение детей к общечеловеческим ценностям и национальным традициям средствами физического воспитания. </vt:lpstr>
      <vt:lpstr>Задачи проекта: </vt:lpstr>
      <vt:lpstr>Интеграция образовательных областей </vt:lpstr>
      <vt:lpstr>Этапы реализации проекта</vt:lpstr>
      <vt:lpstr>Слайд 6</vt:lpstr>
      <vt:lpstr>Слайд 7</vt:lpstr>
      <vt:lpstr>Слайд 8</vt:lpstr>
      <vt:lpstr>Цикл тематических занятий-походов </vt:lpstr>
      <vt:lpstr>Физкультурное занятие в подготовительной к школе группе. Тема: Наш город Челябинск. Экскурсия на стадион «Уральская молния» </vt:lpstr>
      <vt:lpstr>Слайд 11</vt:lpstr>
      <vt:lpstr> Педагогический проект  «Применение здоровьесберегающих технологий в деятельности инструктора по физкультуре в условиях ДОУ»  </vt:lpstr>
      <vt:lpstr>Цель применения здоровьесберегающих технологий в ДОУ </vt:lpstr>
      <vt:lpstr>Задачи проекта</vt:lpstr>
      <vt:lpstr>Современные здоровьесберегающие технологии, используемые в ДОУ</vt:lpstr>
      <vt:lpstr>Этапы проекта</vt:lpstr>
      <vt:lpstr>Слайд 17</vt:lpstr>
      <vt:lpstr>Перспективный план внедрения здоровьесберегающих технологий в образовательной деятельности инструктора по ф-ре 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Реализация регионального компонента  в физическом воспитании дошкольников</dc:title>
  <dc:creator>administrator</dc:creator>
  <cp:lastModifiedBy>МБДОУ ДС365</cp:lastModifiedBy>
  <cp:revision>65</cp:revision>
  <dcterms:created xsi:type="dcterms:W3CDTF">2017-11-29T07:16:57Z</dcterms:created>
  <dcterms:modified xsi:type="dcterms:W3CDTF">2019-03-14T05:42:54Z</dcterms:modified>
</cp:coreProperties>
</file>