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60" d="100"/>
          <a:sy n="60" d="100"/>
        </p:scale>
        <p:origin x="318" y="5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PanelTitle-GrommetsCombine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84F28531-7B44-4537-B81C-D166A9761142}" type="datetimeFigureOut">
              <a:rPr lang="ru-RU" smtClean="0"/>
              <a:t>05.02.2020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AC16CA4F-D33D-4739-91D7-C7CC6F9057C2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17148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28531-7B44-4537-B81C-D166A9761142}" type="datetimeFigureOut">
              <a:rPr lang="ru-RU" smtClean="0"/>
              <a:t>05.02.2020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6CA4F-D33D-4739-91D7-C7CC6F9057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77769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28531-7B44-4537-B81C-D166A9761142}" type="datetimeFigureOut">
              <a:rPr lang="ru-RU" smtClean="0"/>
              <a:t>05.02.2020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6CA4F-D33D-4739-91D7-C7CC6F9057C2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550058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28531-7B44-4537-B81C-D166A9761142}" type="datetimeFigureOut">
              <a:rPr lang="ru-RU" smtClean="0"/>
              <a:t>05.02.2020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6CA4F-D33D-4739-91D7-C7CC6F9057C2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426737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28531-7B44-4537-B81C-D166A9761142}" type="datetimeFigureOut">
              <a:rPr lang="ru-RU" smtClean="0"/>
              <a:t>05.02.2020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6CA4F-D33D-4739-91D7-C7CC6F9057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63529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28531-7B44-4537-B81C-D166A9761142}" type="datetimeFigureOut">
              <a:rPr lang="ru-RU" smtClean="0"/>
              <a:t>05.02.2020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6CA4F-D33D-4739-91D7-C7CC6F9057C2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41159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28531-7B44-4537-B81C-D166A9761142}" type="datetimeFigureOut">
              <a:rPr lang="ru-RU" smtClean="0"/>
              <a:t>05.02.2020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6CA4F-D33D-4739-91D7-C7CC6F9057C2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091799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28531-7B44-4537-B81C-D166A9761142}" type="datetimeFigureOut">
              <a:rPr lang="ru-RU" smtClean="0"/>
              <a:t>05.02.2020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6CA4F-D33D-4739-91D7-C7CC6F9057C2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0509576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28531-7B44-4537-B81C-D166A9761142}" type="datetimeFigureOut">
              <a:rPr lang="ru-RU" smtClean="0"/>
              <a:t>05.02.2020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6CA4F-D33D-4739-91D7-C7CC6F9057C2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548277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28531-7B44-4537-B81C-D166A9761142}" type="datetimeFigureOut">
              <a:rPr lang="ru-RU" smtClean="0"/>
              <a:t>05.02.2020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6CA4F-D33D-4739-91D7-C7CC6F9057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61775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28531-7B44-4537-B81C-D166A9761142}" type="datetimeFigureOut">
              <a:rPr lang="ru-RU" smtClean="0"/>
              <a:t>05.02.2020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6CA4F-D33D-4739-91D7-C7CC6F9057C2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861326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28531-7B44-4537-B81C-D166A9761142}" type="datetimeFigureOut">
              <a:rPr lang="ru-RU" smtClean="0"/>
              <a:t>05.02.2020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6CA4F-D33D-4739-91D7-C7CC6F9057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96339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1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1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28531-7B44-4537-B81C-D166A9761142}" type="datetimeFigureOut">
              <a:rPr lang="ru-RU" smtClean="0"/>
              <a:t>05.02.2020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6CA4F-D33D-4739-91D7-C7CC6F9057C2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499530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28531-7B44-4537-B81C-D166A9761142}" type="datetimeFigureOut">
              <a:rPr lang="ru-RU" smtClean="0"/>
              <a:t>05.02.2020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6CA4F-D33D-4739-91D7-C7CC6F9057C2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46351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28531-7B44-4537-B81C-D166A9761142}" type="datetimeFigureOut">
              <a:rPr lang="ru-RU" smtClean="0"/>
              <a:t>05.02.2020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6CA4F-D33D-4739-91D7-C7CC6F9057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15640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28531-7B44-4537-B81C-D166A9761142}" type="datetimeFigureOut">
              <a:rPr lang="ru-RU" smtClean="0"/>
              <a:t>05.02.2020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6CA4F-D33D-4739-91D7-C7CC6F9057C2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966529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28531-7B44-4537-B81C-D166A9761142}" type="datetimeFigureOut">
              <a:rPr lang="ru-RU" smtClean="0"/>
              <a:t>05.02.2020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6CA4F-D33D-4739-91D7-C7CC6F9057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56378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66FF66"/>
            </a:gs>
            <a:gs pos="100000">
              <a:schemeClr val="bg2">
                <a:shade val="88000"/>
                <a:lumMod val="98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Content-GrommetsCombined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84F28531-7B44-4537-B81C-D166A9761142}" type="datetimeFigureOut">
              <a:rPr lang="ru-RU" smtClean="0"/>
              <a:t>05.02.2020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AC16CA4F-D33D-4739-91D7-C7CC6F9057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27059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  <p:sldLayoutId id="2147483713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144785"/>
          </a:xfrm>
        </p:spPr>
        <p:txBody>
          <a:bodyPr/>
          <a:lstStyle/>
          <a:p>
            <a:r>
              <a:rPr lang="ru-RU" sz="4800" b="1" dirty="0" smtClean="0"/>
              <a:t>ТРЕНИНГ ДЛЯ ПЕДАГОГОВ</a:t>
            </a:r>
            <a:endParaRPr lang="ru-RU" sz="4800" b="1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2692398" y="3657596"/>
            <a:ext cx="6815669" cy="1556087"/>
          </a:xfrm>
        </p:spPr>
        <p:txBody>
          <a:bodyPr>
            <a:normAutofit fontScale="92500"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«СЛОЖНЫЕ СИТУАЦИИ В ОБЩЕНИИ С РОДИТЕЛЯМИ»</a:t>
            </a:r>
            <a:endParaRPr lang="ru-RU" sz="36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35645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ПРАВИЛО ТРЁХ ПЛЮСОВ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2556932"/>
            <a:ext cx="9601196" cy="256050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УЛЫБКА</a:t>
            </a:r>
          </a:p>
          <a:p>
            <a:r>
              <a:rPr lang="ru-RU" sz="3200" dirty="0" smtClean="0"/>
              <a:t>ИМЯ СОБЕСЕДНИКА</a:t>
            </a:r>
          </a:p>
          <a:p>
            <a:r>
              <a:rPr lang="ru-RU" sz="3200" dirty="0" smtClean="0"/>
              <a:t>КОМПЛИМЕНТ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1839696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ОСНОВЫ ПОСТРОЕНИЯ БЕСЕДЫ С «ТРУДНЫМ» РОДИТЕЛЕМ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02632" y="2845689"/>
            <a:ext cx="10186736" cy="3318936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r>
              <a:rPr lang="ru-RU" b="1" dirty="0" smtClean="0">
                <a:solidFill>
                  <a:srgbClr val="002060"/>
                </a:solidFill>
              </a:rPr>
              <a:t>Эмоциональная отстранённость, спокойный нейтралитет.</a:t>
            </a:r>
          </a:p>
          <a:p>
            <a:pPr marL="457200" indent="-457200">
              <a:buAutoNum type="arabicPeriod"/>
            </a:pPr>
            <a:r>
              <a:rPr lang="ru-RU" b="1" dirty="0" smtClean="0">
                <a:solidFill>
                  <a:srgbClr val="002060"/>
                </a:solidFill>
              </a:rPr>
              <a:t>Конструктивный диалог, обсуждение вариантов решения проблемы.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rgbClr val="002060"/>
                </a:solidFill>
              </a:rPr>
              <a:t>Нельзя навязывать своё мнение родителям.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rgbClr val="002060"/>
                </a:solidFill>
              </a:rPr>
              <a:t>Нельзя обсуждать личные качества ребёнка и его родителей.</a:t>
            </a:r>
            <a:endParaRPr lang="ru-RU" b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ru-RU" b="1" dirty="0" smtClean="0">
                <a:solidFill>
                  <a:schemeClr val="accent4"/>
                </a:solidFill>
              </a:rPr>
              <a:t>3.</a:t>
            </a:r>
            <a:r>
              <a:rPr lang="ru-RU" b="1" dirty="0" smtClean="0">
                <a:solidFill>
                  <a:srgbClr val="002060"/>
                </a:solidFill>
              </a:rPr>
              <a:t> Позиция «Мы </a:t>
            </a:r>
            <a:r>
              <a:rPr lang="ru-RU" b="1" dirty="0">
                <a:solidFill>
                  <a:srgbClr val="002060"/>
                </a:solidFill>
              </a:rPr>
              <a:t>вместе против проблемы, а не против друг друга</a:t>
            </a:r>
            <a:r>
              <a:rPr lang="ru-RU" b="1" dirty="0" smtClean="0">
                <a:solidFill>
                  <a:srgbClr val="002060"/>
                </a:solidFill>
              </a:rPr>
              <a:t>».</a:t>
            </a:r>
          </a:p>
          <a:p>
            <a:pPr marL="0" indent="0">
              <a:buNone/>
            </a:pPr>
            <a:endParaRPr lang="ru-RU" dirty="0"/>
          </a:p>
          <a:p>
            <a:pPr>
              <a:buFont typeface="Arial" panose="020B0604020202020204" pitchFamily="34" charset="0"/>
              <a:buChar char="•"/>
            </a:pPr>
            <a:endParaRPr lang="ru-RU" dirty="0" smtClean="0"/>
          </a:p>
          <a:p>
            <a:pPr marL="457200" indent="-457200">
              <a:buAutoNum type="arabicPeriod"/>
            </a:pPr>
            <a:endParaRPr lang="ru-RU" dirty="0" smtClean="0"/>
          </a:p>
          <a:p>
            <a:pPr marL="457200" indent="-457200"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004783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AB946B"/>
      </a:accent1>
      <a:accent2>
        <a:srgbClr val="C04F32"/>
      </a:accent2>
      <a:accent3>
        <a:srgbClr val="DD8C3C"/>
      </a:accent3>
      <a:accent4>
        <a:srgbClr val="8E684C"/>
      </a:accent4>
      <a:accent5>
        <a:srgbClr val="CBAF62"/>
      </a:accent5>
      <a:accent6>
        <a:srgbClr val="803348"/>
      </a:accent6>
      <a:hlink>
        <a:srgbClr val="86724D"/>
      </a:hlink>
      <a:folHlink>
        <a:srgbClr val="B99E84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A2BEDC8B-F191-493B-BA33-0F4F800A89D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18</TotalTime>
  <Words>70</Words>
  <Application>Microsoft Office PowerPoint</Application>
  <PresentationFormat>Широкоэкранный</PresentationFormat>
  <Paragraphs>14</Paragraphs>
  <Slides>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6" baseType="lpstr">
      <vt:lpstr>Arial</vt:lpstr>
      <vt:lpstr>Garamond</vt:lpstr>
      <vt:lpstr>Натуральные материалы</vt:lpstr>
      <vt:lpstr>ТРЕНИНГ ДЛЯ ПЕДАГОГОВ</vt:lpstr>
      <vt:lpstr>ПРАВИЛО ТРЁХ ПЛЮСОВ</vt:lpstr>
      <vt:lpstr>ОСНОВЫ ПОСТРОЕНИЯ БЕСЕДЫ С «ТРУДНЫМ» РОДИТЕЛЕМ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ТРЕНИНГ ДЛЯ ПЕДАГОГОВ</dc:title>
  <dc:creator>Lenovo</dc:creator>
  <cp:lastModifiedBy>Lenovo</cp:lastModifiedBy>
  <cp:revision>3</cp:revision>
  <dcterms:created xsi:type="dcterms:W3CDTF">2020-02-05T05:30:17Z</dcterms:created>
  <dcterms:modified xsi:type="dcterms:W3CDTF">2020-02-05T05:48:31Z</dcterms:modified>
</cp:coreProperties>
</file>