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«ПРОФИЛАКТИКА ПСИХОЭМОЦИОНАЛЬНОГО НАПРЯЖЕНИЯ ДЕТЕЙ ДОШКОЛЬНОГО ВОЗРАСТА»</a:t>
            </a: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298793"/>
            <a:ext cx="6400800" cy="1129680"/>
          </a:xfrm>
        </p:spPr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СЕМИНАР-ПРАКТИКУМ ДЛЯ НЕРАВНОДУШНЫХ ПЕДАГОГОВ 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4328" y="4653136"/>
            <a:ext cx="1556792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1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013576" cy="2088232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Эмоциональное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напряжение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психическое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состояние, обусловленное ожиданием неблагоприятных для субъекта событий, сопровождаемых ощущением общего дискомфорта, тревоги, иногда страха.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140968"/>
            <a:ext cx="4876800" cy="325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8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3800" r="2750" b="3800"/>
          <a:stretch/>
        </p:blipFill>
        <p:spPr>
          <a:xfrm>
            <a:off x="827583" y="1063504"/>
            <a:ext cx="7922735" cy="488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44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НЕГАТИВНЫЕ ЭМОЦИОНАЛЬНЫЕ СОСТОЯНИЯ ПО М. РАТТЕРУ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992888" cy="3196952"/>
          </a:xfrm>
        </p:spPr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АГРЕССИВНОСТЬ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ВСПЫЛЬЧИВОСТЬ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ПАССИВНОСТЬ, ЗАСТЕНЧИВОСТЬ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ГИПЕРАКТИВНОСТЬ</a:t>
            </a:r>
            <a:endParaRPr lang="ru-RU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3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ОСНОВНЫЕ ПРИЗНАКИ СТРЕССОВОГО СОСТОЯНИЯ У ДЕТЕЙ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136904" cy="470912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/>
              <a:t>1. </a:t>
            </a:r>
            <a:r>
              <a:rPr lang="ru-RU" sz="3300" dirty="0">
                <a:latin typeface="Cambria" panose="02040503050406030204" pitchFamily="18" charset="0"/>
              </a:rPr>
              <a:t>Трудность засыпания и беспокойный сон.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2. Усталость ребенка после нагрузки, которая совсем недавно давалась ему очень легко.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3. Беспричинная обидчивость, плаксивость или, наоборот, повышенной агрессивности.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4. Рассеянность, забывчивость, отсутствие уверенности в себе, беспокойная непоседливость. Потребность в одобрении и поддержки взрослых.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5. Не наблюдаемые ранее кривляние и упрямство, боязнь контактов, стремление к одиночеству.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6. Стойкая потеря аппетита или, напротив, постоянное жевание.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7. Дрожание рук, качание головой, передергивание плеч, игра с половыми органами, ночное и даже дневное недержание мочи, не имевшие места ранее.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8. Потеря веса или симптомы ожирения.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dirty="0">
                <a:latin typeface="Cambria" panose="02040503050406030204" pitchFamily="18" charset="0"/>
              </a:rPr>
              <a:t>9. Расстройства памяти, трудности воображения, слабая концентрация внимания, потеря интереса ко всему, что ранее вызывало активность.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62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ПРИЧИНЫ СТРЕССА У ДЕТЕЙ В ДС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- 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>нерациональный режим жизнедеятельности, неподходящий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ребёнку;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дефицит свободы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движений;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недостаточность пребывания на свежем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воздухе;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неправильная организация сна и отдыха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детей;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нерациональное питание и плохая его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организация;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авторитарность стиля общения с детьми взрослых при отсутствии к ним внимания и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заботы;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необоснованное ограничение свободы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детей;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интеллектуальные и физические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перегрузки;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/>
            </a:r>
            <a:br>
              <a:rPr lang="ru-RU" sz="3800" dirty="0">
                <a:latin typeface="Cambria" panose="02040503050406030204" pitchFamily="18" charset="0"/>
                <a:ea typeface="Times New Roman"/>
              </a:rPr>
            </a:br>
            <a:r>
              <a:rPr lang="ru-RU" sz="3800" dirty="0">
                <a:latin typeface="Cambria" panose="02040503050406030204" pitchFamily="18" charset="0"/>
                <a:ea typeface="Times New Roman"/>
              </a:rPr>
              <a:t>- неблагоприятные в геомагнитном плане дни и плохие погодные </a:t>
            </a:r>
            <a:r>
              <a:rPr lang="ru-RU" sz="3800" dirty="0" smtClean="0">
                <a:latin typeface="Cambria" panose="02040503050406030204" pitchFamily="18" charset="0"/>
                <a:ea typeface="Times New Roman"/>
              </a:rPr>
              <a:t>условия</a:t>
            </a:r>
            <a:r>
              <a:rPr lang="ru-RU" sz="3800" dirty="0">
                <a:latin typeface="Cambria" panose="02040503050406030204" pitchFamily="18" charset="0"/>
                <a:ea typeface="Times New Roman"/>
              </a:rPr>
              <a:t>;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800" dirty="0">
                <a:latin typeface="Cambria" panose="02040503050406030204" pitchFamily="18" charset="0"/>
                <a:ea typeface="Times New Roman"/>
              </a:rPr>
              <a:t>- проблемы во взаимоотношениях со сверстниками.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3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МЕРЫ ПРОФИЛАКТИКИ ПСИХОЭМОЦИОНАЛЬНОГО НАПРЯЖЕНИЯ ДЕТЕЙ В ДС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76872"/>
            <a:ext cx="8013576" cy="420933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ПОЛНОЦЕННЫЙ ДНЕВНОЙ СОН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ГРАМОТНАЯ ОРГАНИЗАЦИЯ ПИТАНИЯ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ОПТИМАЛЬНАЯ ДВИГАТЕЛЬНАЯ АКТИВНОСТЬ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ДЕМОКРАТИЧЕСКИЙ СТИЛЬ ОБЩЕНИЯ С ДЕТЬМИ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ОЗДОРОВИТЕЛЬНЫЕ ИГРЫ </a:t>
            </a:r>
            <a:endParaRPr lang="ru-RU" sz="2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3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ОЗДОРОВИТЕЛЬНЫЕ ИГРЫ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72816"/>
            <a:ext cx="4057562" cy="4525963"/>
          </a:xfrm>
        </p:spPr>
      </p:pic>
    </p:spTree>
    <p:extLst>
      <p:ext uri="{BB962C8B-B14F-4D97-AF65-F5344CB8AC3E}">
        <p14:creationId xmlns:p14="http://schemas.microsoft.com/office/powerpoint/2010/main" val="122488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2204864"/>
            <a:ext cx="8229600" cy="2520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- ДОЧКА, ВСТАВАЙ, В САДИК ПОРА!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В САДИК ИДЁТ УЖЕ ВСЯ ДЕТВОРА!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- НЕТ! НИ ЗА ЧТО Я ТУДА НЕ ЯВЛЮСЬ!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ЛУЧШЕ УМРУ! УТОНУ! ЗАСТРЕЛЮСЬ!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МАМА (ТИХОНЬКО)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- ДОЧЕНЬКА, НАДО…</a:t>
            </a:r>
            <a:br>
              <a:rPr lang="ru-RU" sz="2800" dirty="0" smtClean="0">
                <a:latin typeface="Cambria" panose="02040503050406030204" pitchFamily="18" charset="0"/>
              </a:rPr>
            </a:br>
            <a:r>
              <a:rPr lang="ru-RU" sz="2800" dirty="0" smtClean="0">
                <a:latin typeface="Cambria" panose="02040503050406030204" pitchFamily="18" charset="0"/>
              </a:rPr>
              <a:t>ТЫ – ВОСПИТАТЕЛЬ ДЕТСКОГО САДА!</a:t>
            </a:r>
            <a:br>
              <a:rPr lang="ru-RU" sz="2800" dirty="0" smtClean="0">
                <a:latin typeface="Cambria" panose="02040503050406030204" pitchFamily="18" charset="0"/>
              </a:rPr>
            </a:br>
            <a:endParaRPr lang="ru-RU" sz="2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75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245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Times New Roman</vt:lpstr>
      <vt:lpstr>Тема Office</vt:lpstr>
      <vt:lpstr>«ПРОФИЛАКТИКА ПСИХОЭМОЦИОНАЛЬНОГО НАПРЯЖЕНИЯ ДЕТЕЙ ДОШКОЛЬНОГО ВОЗРАСТА»</vt:lpstr>
      <vt:lpstr>Эмоциональное напряжение - психическое состояние, обусловленное ожиданием неблагоприятных для субъекта событий, сопровождаемых ощущением общего дискомфорта, тревоги, иногда страха.  </vt:lpstr>
      <vt:lpstr>Презентация PowerPoint</vt:lpstr>
      <vt:lpstr>НЕГАТИВНЫЕ ЭМОЦИОНАЛЬНЫЕ СОСТОЯНИЯ ПО М. РАТТЕРУ</vt:lpstr>
      <vt:lpstr>ОСНОВНЫЕ ПРИЗНАКИ СТРЕССОВОГО СОСТОЯНИЯ У ДЕТЕЙ</vt:lpstr>
      <vt:lpstr>ПРИЧИНЫ СТРЕССА У ДЕТЕЙ В ДС</vt:lpstr>
      <vt:lpstr>МЕРЫ ПРОФИЛАКТИКИ ПСИХОЭМОЦИОНАЛЬНОГО НАПРЯЖЕНИЯ ДЕТЕЙ В ДС</vt:lpstr>
      <vt:lpstr>ОЗДОРОВИТЕЛЬНЫЕ ИГРЫ</vt:lpstr>
      <vt:lpstr>- ДОЧКА, ВСТАВАЙ, В САДИК ПОРА! В САДИК ИДЁТ УЖЕ ВСЯ ДЕТВОРА! - НЕТ! НИ ЗА ЧТО Я ТУДА НЕ ЯВЛЮСЬ! ЛУЧШЕ УМРУ! УТОНУ! ЗАСТРЕЛЮСЬ! МАМА (ТИХОНЬКО) - ДОЧЕНЬКА, НАДО… ТЫ – ВОСПИТАТЕЛЬ ДЕТСКОГО САДА!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«ПРОФИЛАКТИКА ПСИХОЭМОЦИОНАЛЬНОГО НАПРЯЖЕНИЯ ДЕТЕЙ ДОШКОЛЬНОГО ВОЗРАСТА»</dc:title>
  <dc:creator>ВаняТаня</dc:creator>
  <cp:lastModifiedBy>Lenovo</cp:lastModifiedBy>
  <cp:revision>7</cp:revision>
  <dcterms:created xsi:type="dcterms:W3CDTF">2018-10-23T16:19:27Z</dcterms:created>
  <dcterms:modified xsi:type="dcterms:W3CDTF">2018-10-24T06:56:32Z</dcterms:modified>
</cp:coreProperties>
</file>