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6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0DCDCB-C06D-46B9-AEB2-0B94E8C6EC6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6F59CC2-0726-4488-8DB4-3A1FEDA666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6536" y="1484784"/>
            <a:ext cx="7126560" cy="324036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едагогический проект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«Театрально-игровая деятельность, как условие, способствующее формированию творческой активности  детей  старшего дошкольного возраста в ходе ознакомления с животным и природным миром родного края»</a:t>
            </a:r>
            <a:endParaRPr lang="ru-RU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5229200"/>
            <a:ext cx="6334472" cy="79208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Воспитатель: Мурадумова А.А.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овое поле 1"/>
          <p:cNvSpPr txBox="1"/>
          <p:nvPr/>
        </p:nvSpPr>
        <p:spPr>
          <a:xfrm>
            <a:off x="683568" y="404664"/>
            <a:ext cx="8472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«Детский сад № 365 г. Челябинска»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20688"/>
            <a:ext cx="3362325" cy="188595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996952"/>
            <a:ext cx="3267075" cy="2095500"/>
          </a:xfrm>
          <a:prstGeom prst="rect">
            <a:avLst/>
          </a:prstGeo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259632" y="5812866"/>
            <a:ext cx="70567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— инсценировка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Птичий теремок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04664"/>
            <a:ext cx="2736304" cy="180020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04664"/>
            <a:ext cx="2727201" cy="18002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36912"/>
            <a:ext cx="2808312" cy="187220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708920"/>
            <a:ext cx="2592288" cy="1872208"/>
          </a:xfrm>
          <a:prstGeom prst="rect">
            <a:avLst/>
          </a:prstGeo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619672" y="5170369"/>
            <a:ext cx="75243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Мини-спектакль «Подарок мамочке»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32656"/>
            <a:ext cx="4896544" cy="24482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996952"/>
            <a:ext cx="3190875" cy="17907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924945"/>
            <a:ext cx="3232026" cy="1800200"/>
          </a:xfrm>
          <a:prstGeom prst="rect">
            <a:avLst/>
          </a:prstGeom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63688" y="4414891"/>
            <a:ext cx="626469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Экологическая сказка «Как скворец себе дом выбирал»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11080"/>
          <a:stretch/>
        </p:blipFill>
        <p:spPr bwMode="auto">
          <a:xfrm>
            <a:off x="1907704" y="260648"/>
            <a:ext cx="2232248" cy="20162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35"/>
          <a:stretch/>
        </p:blipFill>
        <p:spPr bwMode="auto">
          <a:xfrm>
            <a:off x="5436096" y="260648"/>
            <a:ext cx="2150368" cy="20882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5"/>
          <a:stretch/>
        </p:blipFill>
        <p:spPr bwMode="auto">
          <a:xfrm>
            <a:off x="1331640" y="2564904"/>
            <a:ext cx="2933700" cy="17811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636913"/>
            <a:ext cx="3137917" cy="172819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26"/>
          <a:stretch/>
        </p:blipFill>
        <p:spPr bwMode="auto">
          <a:xfrm>
            <a:off x="2555776" y="4581128"/>
            <a:ext cx="4608512" cy="19442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6"/>
          <a:stretch/>
        </p:blipFill>
        <p:spPr bwMode="auto">
          <a:xfrm>
            <a:off x="1331640" y="332656"/>
            <a:ext cx="1736229" cy="14401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04664"/>
            <a:ext cx="2242195" cy="1296144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76672"/>
            <a:ext cx="2103512" cy="122413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04864"/>
            <a:ext cx="2179712" cy="115212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60848"/>
            <a:ext cx="2394595" cy="1296144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7"/>
          <a:stretch/>
        </p:blipFill>
        <p:spPr bwMode="auto">
          <a:xfrm>
            <a:off x="6372200" y="1988840"/>
            <a:ext cx="2273052" cy="12961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861048"/>
            <a:ext cx="4483968" cy="263691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04664"/>
            <a:ext cx="4935488" cy="252028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140968"/>
            <a:ext cx="2744738" cy="2160240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115616" y="5610336"/>
            <a:ext cx="76328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Изготовление, совместно с детьми атрибутов, костюмов для театрально-игровой деятельности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82440" y="150742"/>
            <a:ext cx="2052228" cy="5139869"/>
          </a:xfrm>
          <a:prstGeom prst="rect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проекта: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творческой активности детей в ходе ознакомления с животным и природным миром родного края  посредством театрально-игровой деятельности.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 rot="16200000" flipV="1">
            <a:off x="2692967" y="2630087"/>
            <a:ext cx="553710" cy="612068"/>
          </a:xfrm>
          <a:prstGeom prst="downArrow">
            <a:avLst>
              <a:gd name="adj1" fmla="val 28836"/>
              <a:gd name="adj2" fmla="val 51058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417126" y="150742"/>
            <a:ext cx="5492458" cy="52168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indent="45720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Театрально-игровая деятельность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 indent="4572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у детей  умения налаживать партнерские отношения через театрализованную деятельность с экологическим содержанием.</a:t>
            </a:r>
          </a:p>
          <a:p>
            <a:pPr lvl="0" indent="4572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дошкольников потребности в самостоятельной театральной деятельности, эмоционально-положительном отношении к сверстникам, воспитании воли в себе, формировать гуманное отношение к природе.</a:t>
            </a:r>
          </a:p>
          <a:p>
            <a:pPr lvl="0" indent="45720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Развивать психические процессы: внимание, память, воображение, мышление, речь, эмоционально-волевую сферу, а также интеллектуальные, музыкальные и творческие способности.</a:t>
            </a:r>
          </a:p>
          <a:p>
            <a:pPr lvl="0" indent="4572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Совершенствовать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игровые навыки и творческую самостоятельность детей через постановку музыкальных, театральных сказок, кукольных спектаклей, игр-драматизаций, этюдов.</a:t>
            </a:r>
          </a:p>
          <a:p>
            <a:endParaRPr lang="ru-RU" sz="900" dirty="0"/>
          </a:p>
        </p:txBody>
      </p:sp>
      <p:sp>
        <p:nvSpPr>
          <p:cNvPr id="7" name="Стрелка вниз 6"/>
          <p:cNvSpPr/>
          <p:nvPr/>
        </p:nvSpPr>
        <p:spPr>
          <a:xfrm rot="16200000" flipV="1">
            <a:off x="2692967" y="1095565"/>
            <a:ext cx="553710" cy="612068"/>
          </a:xfrm>
          <a:prstGeom prst="downArrow">
            <a:avLst>
              <a:gd name="adj1" fmla="val 28836"/>
              <a:gd name="adj2" fmla="val 51058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6200000" flipV="1">
            <a:off x="2692967" y="4263917"/>
            <a:ext cx="553710" cy="612068"/>
          </a:xfrm>
          <a:prstGeom prst="downArrow">
            <a:avLst>
              <a:gd name="adj1" fmla="val 28836"/>
              <a:gd name="adj2" fmla="val 51058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11560" y="5733224"/>
            <a:ext cx="8226016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numCol="1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и приёмы: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художественной литературы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тематические беседы;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- театрализованные игры (игры-драматизации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 сюжетно-ролевые игры;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этюды; литературное творчество (сочинение сказок, историй); инсценировки; спектакли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3090865" flipV="1">
            <a:off x="5199050" y="5245272"/>
            <a:ext cx="553710" cy="612068"/>
          </a:xfrm>
          <a:prstGeom prst="downArrow">
            <a:avLst>
              <a:gd name="adj1" fmla="val 28836"/>
              <a:gd name="adj2" fmla="val 51058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7868538" flipV="1">
            <a:off x="2929795" y="5302735"/>
            <a:ext cx="553710" cy="612068"/>
          </a:xfrm>
          <a:prstGeom prst="downArrow">
            <a:avLst>
              <a:gd name="adj1" fmla="val 28836"/>
              <a:gd name="adj2" fmla="val 51058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76672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548680"/>
            <a:ext cx="7704856" cy="61555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проекта: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этап: Подготовительный (ноябрь-декабрь 2020 г.)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анализ образовательной ситуации в группе; ознакомление с научно – методической литературой; изучение передового педагогического опыта. </a:t>
            </a:r>
          </a:p>
          <a:p>
            <a:pPr algn="just"/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Мероприятия: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Анализ мониторинговых исследований усвоения детьми ООП ДО по направлению «Формирование целостной картины мира, расширение кругозора детей»;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Изучение передового педагогического опыта посредством сети интернет, публикаций в журналах, специальной методической литературы.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Определение цели и задач проекта.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Пополнение в группе театрального уголка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Разработка перспективного плана работы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Взаимодействие с родителями (привлечение к спонсорской помощи по совершенствованию развивающей предметно пространственной среды)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 rot="10800000" flipV="1">
            <a:off x="1043608" y="151609"/>
            <a:ext cx="7848872" cy="618630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этап: Практический (январь – декабрь 2021 г.)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непосредственная работа с детьми по формированию творческой активности в ходе ознакомления с животным и природным миром родного края посредством театрально-игровой деятельности.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Анализ мониторинговых исследований усвоения детьми ООП ДО по направлению «Формирование целостной картины мира, расширение кругозора детей позволил сделать следующие выводы: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Большинство детей имеют 50 % - средний уровень усвоения программного материала, 20 % - высокий, 30 % - низкий.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Низкими показателями характеризуются следующие критерии (представления об элементарных причинно-следственных зависимостях между явлениями природы и окружающей среды, взаимодействие человека с природой в разное время года; представления о многообразии животных, особенностях их внешнего вида, условий существования, поведения; представления о многообразии растений, особенностях их внешнего вида, условий существования; способность устанавливать элементарные причинно-следственные зависимости между явлениями живой и неживой природы), что свидетельствует о низком уровне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сформированности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экологической культуры.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Данный вывод стал основанием для проектирования педагогического мероприятия способствующей формированию творческой активности детей в ходе ознакомления с животным и природным миром родного края посредством театрально-игровой деятельностью.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31640" y="326211"/>
            <a:ext cx="7344816" cy="50783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этап: Заключительный (декабрь 2021- февраль 2022 г.)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анализ результативности проекта «Театрально-игровая деятельность, как условие, способствующее формированию творческой активности  детей в ходе ознакомления с животным и природным миром родного края»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Подведение итогов образовательной деятельности с детьми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Корректировка проекта по итогам оценки результативности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Обобщение и распространение опыта работы по теме проекта (внутри ДОУ, в сети Интернет)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значимость заключается в разработке эффективного содержания по образовательной деятельности по формированию творческой активности детей в ходе ознакомления с животным и природным миром родного края,  посредством театрально-игровой деятельности.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04664"/>
            <a:ext cx="3024336" cy="172819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32656"/>
            <a:ext cx="2649860" cy="1728192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348880"/>
            <a:ext cx="2520280" cy="18002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276872"/>
            <a:ext cx="2880742" cy="172819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221088"/>
            <a:ext cx="2880320" cy="1872208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221088"/>
            <a:ext cx="2781300" cy="1981200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75656" y="6220669"/>
            <a:ext cx="7344816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Инсценировка русской народной сказки 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Заюшкина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избушка»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0648"/>
            <a:ext cx="2520280" cy="180020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32656"/>
            <a:ext cx="2304256" cy="18002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789040"/>
            <a:ext cx="1512168" cy="230425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348880"/>
            <a:ext cx="2516510" cy="187220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573016"/>
            <a:ext cx="1788418" cy="2448272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275856" y="4916261"/>
            <a:ext cx="3096344" cy="64633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Драматизация сказки «Лиса и журавль»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0648"/>
            <a:ext cx="2733675" cy="207645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60648"/>
            <a:ext cx="2362200" cy="2162175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492896"/>
            <a:ext cx="5943600" cy="3333750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475656" y="6045283"/>
            <a:ext cx="67687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Инсценировка сказки «Гуси-лебеди»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60648"/>
            <a:ext cx="1656184" cy="172819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1" y="332656"/>
            <a:ext cx="2736304" cy="1656184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132856"/>
            <a:ext cx="4120530" cy="216024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3" y="4581128"/>
            <a:ext cx="2304256" cy="1965201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509120"/>
            <a:ext cx="3362325" cy="188595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167</TotalTime>
  <Words>511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Педагогический проект  «Театрально-игровая деятельность, как условие, способствующее формированию творческой активности  детей  старшего дошкольного возраста в ходе ознакомления с животным и природным миром родного края»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19</cp:revision>
  <dcterms:created xsi:type="dcterms:W3CDTF">2021-03-22T07:50:32Z</dcterms:created>
  <dcterms:modified xsi:type="dcterms:W3CDTF">2021-03-24T08:14:31Z</dcterms:modified>
</cp:coreProperties>
</file>