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8" r:id="rId3"/>
    <p:sldId id="260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4" r:id="rId16"/>
    <p:sldId id="275" r:id="rId17"/>
    <p:sldId id="276" r:id="rId18"/>
    <p:sldId id="277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046" autoAdjust="0"/>
  </p:normalViewPr>
  <p:slideViewPr>
    <p:cSldViewPr>
      <p:cViewPr varScale="1">
        <p:scale>
          <a:sx n="87" d="100"/>
          <a:sy n="87" d="100"/>
        </p:scale>
        <p:origin x="-133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90326-A835-4142-8A57-C1429E93F0CF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D90C0A-A2DD-46AA-B684-8BA04BD613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342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90C0A-A2DD-46AA-B684-8BA04BD613E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90C0A-A2DD-46AA-B684-8BA04BD613E1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6600" y="0"/>
            <a:ext cx="5105400" cy="2590800"/>
          </a:xfrm>
        </p:spPr>
        <p:txBody>
          <a:bodyPr/>
          <a:lstStyle/>
          <a:p>
            <a:r>
              <a:rPr lang="ru-RU" dirty="0" smtClean="0"/>
              <a:t>Педагогический проект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86200" y="2590800"/>
            <a:ext cx="5114778" cy="41148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3800" dirty="0" smtClean="0"/>
              <a:t>«Активизация речевой деятельности дошкольников</a:t>
            </a:r>
          </a:p>
          <a:p>
            <a:pPr algn="ctr"/>
            <a:r>
              <a:rPr lang="ru-RU" sz="3800" dirty="0" smtClean="0"/>
              <a:t>через речевые игры»</a:t>
            </a:r>
          </a:p>
          <a:p>
            <a:r>
              <a:rPr lang="ru-RU" sz="2600" i="1" dirty="0" smtClean="0"/>
              <a:t>Разработал:</a:t>
            </a:r>
          </a:p>
          <a:p>
            <a:r>
              <a:rPr lang="ru-RU" sz="2600" i="1" dirty="0" smtClean="0"/>
              <a:t>Воспитатель высшей </a:t>
            </a:r>
          </a:p>
          <a:p>
            <a:r>
              <a:rPr lang="ru-RU" sz="2600" i="1" dirty="0" smtClean="0"/>
              <a:t>квалификационной категории</a:t>
            </a:r>
          </a:p>
          <a:p>
            <a:r>
              <a:rPr lang="ru-RU" sz="2600" i="1" dirty="0" err="1" smtClean="0"/>
              <a:t>Шатунова</a:t>
            </a:r>
            <a:r>
              <a:rPr lang="ru-RU" sz="2600" i="1" dirty="0" smtClean="0"/>
              <a:t> Л.Ф. </a:t>
            </a:r>
          </a:p>
          <a:p>
            <a:endParaRPr lang="ru-RU" sz="2600" i="1" dirty="0" smtClean="0"/>
          </a:p>
          <a:p>
            <a:pPr algn="ctr"/>
            <a:endParaRPr lang="ru-RU" sz="2800" dirty="0" smtClean="0"/>
          </a:p>
          <a:p>
            <a:endParaRPr lang="ru-RU" sz="2800" dirty="0"/>
          </a:p>
          <a:p>
            <a:pPr algn="ctr"/>
            <a:endParaRPr lang="ru-RU" sz="2800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6" name="Рисунок 5" descr="C:\Users\Usert\Desktop\IMG_20210322_10044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167270"/>
            <a:ext cx="3636923" cy="3262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Аня\Desktop\р.и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752600"/>
            <a:ext cx="6553200" cy="4572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«Придумай и расскажи»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«Доскажи словечко»</a:t>
            </a:r>
            <a:endParaRPr lang="ru-RU" dirty="0"/>
          </a:p>
        </p:txBody>
      </p:sp>
      <p:pic>
        <p:nvPicPr>
          <p:cNvPr id="45058" name="Picture 2" descr="C:\Users\Аня\Desktop\р.и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676400"/>
            <a:ext cx="6410325" cy="48870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«Назови движение»</a:t>
            </a:r>
            <a:endParaRPr lang="ru-RU" dirty="0"/>
          </a:p>
        </p:txBody>
      </p:sp>
      <p:pic>
        <p:nvPicPr>
          <p:cNvPr id="46082" name="Picture 2" descr="C:\Users\Аня\Desktop\р.и 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600200"/>
            <a:ext cx="7772400" cy="485861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Какой,какая,какие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7107" name="Picture 3" descr="C:\Users\Аня\Desktop\р.и 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1" y="1752600"/>
            <a:ext cx="7620000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«Лото»</a:t>
            </a:r>
            <a:endParaRPr lang="ru-RU" dirty="0"/>
          </a:p>
        </p:txBody>
      </p:sp>
      <p:pic>
        <p:nvPicPr>
          <p:cNvPr id="48130" name="Picture 2" descr="C:\Users\Аня\Desktop\р.и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00200"/>
            <a:ext cx="7620000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ня\Desktop\IMG_20210318_09402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3223880" cy="381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0" name="Picture 2" descr="C:\Users\Аня\Desktop\IMG_20210318_0943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524000"/>
            <a:ext cx="3200400" cy="40046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61310" y="4725144"/>
            <a:ext cx="3520440" cy="720080"/>
          </a:xfrm>
        </p:spPr>
        <p:txBody>
          <a:bodyPr>
            <a:noAutofit/>
          </a:bodyPr>
          <a:lstStyle/>
          <a:p>
            <a:r>
              <a:rPr lang="ru-RU" sz="1400" dirty="0" smtClean="0"/>
              <a:t>Дидактическая игра</a:t>
            </a:r>
          </a:p>
          <a:p>
            <a:r>
              <a:rPr lang="ru-RU" sz="1400" dirty="0" smtClean="0"/>
              <a:t> «Составь рассказ»</a:t>
            </a:r>
            <a:endParaRPr lang="ru-RU" sz="14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729952"/>
          </a:xfrm>
        </p:spPr>
        <p:txBody>
          <a:bodyPr>
            <a:noAutofit/>
          </a:bodyPr>
          <a:lstStyle/>
          <a:p>
            <a:r>
              <a:rPr lang="ru-RU" sz="1600" dirty="0" smtClean="0"/>
              <a:t>Дидактическая игра </a:t>
            </a:r>
          </a:p>
          <a:p>
            <a:r>
              <a:rPr lang="ru-RU" sz="1600" dirty="0" smtClean="0"/>
              <a:t>«Найди сходства и различия»</a:t>
            </a:r>
            <a:endParaRPr lang="ru-RU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ня\Desktop\IMG_20210318_085717_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2954288" cy="37338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C:\Users\Аня\Desktop\IMG_20210318_0856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828800"/>
            <a:ext cx="3120008" cy="3581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Дидактическая игра </a:t>
            </a:r>
            <a:r>
              <a:rPr lang="ru-RU" dirty="0" smtClean="0"/>
              <a:t>«Профессии»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Игры на развитие речевого дыхания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ня\Desktop\IMG_20210318_08384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92696"/>
            <a:ext cx="3134816" cy="40317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C:\Users\Аня\Desktop\IMG_20210318_0839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700808"/>
            <a:ext cx="3193505" cy="38025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657944"/>
          </a:xfrm>
        </p:spPr>
        <p:txBody>
          <a:bodyPr>
            <a:noAutofit/>
          </a:bodyPr>
          <a:lstStyle/>
          <a:p>
            <a:r>
              <a:rPr lang="ru-RU" sz="1400" dirty="0" smtClean="0"/>
              <a:t>Дидактическая игра</a:t>
            </a:r>
          </a:p>
          <a:p>
            <a:r>
              <a:rPr lang="ru-RU" sz="1400" dirty="0" smtClean="0"/>
              <a:t> «Какой, какая, какие»</a:t>
            </a:r>
            <a:endParaRPr lang="ru-RU" sz="14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499992" y="5733256"/>
            <a:ext cx="3520440" cy="585936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Пальчиковая гимнастика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Аня\Desktop\F5apIrr-J_w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57200"/>
            <a:ext cx="3050231" cy="4267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C:\Users\Аня\Desktop\U67TOqVf5Po.jpg"/>
          <p:cNvPicPr/>
          <p:nvPr/>
        </p:nvPicPr>
        <p:blipFill rotWithShape="1">
          <a:blip r:embed="rId3"/>
          <a:srcRect b="21096"/>
          <a:stretch/>
        </p:blipFill>
        <p:spPr bwMode="auto">
          <a:xfrm>
            <a:off x="5220072" y="1340768"/>
            <a:ext cx="2681064" cy="39682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48463" y="4941168"/>
            <a:ext cx="3520440" cy="4572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Cambria" pitchFamily="18" charset="0"/>
              </a:rPr>
              <a:t>Дыхательное упражнение «Веселые капельки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499992" y="5445224"/>
            <a:ext cx="3520440" cy="585936"/>
          </a:xfrm>
        </p:spPr>
        <p:txBody>
          <a:bodyPr>
            <a:noAutofit/>
          </a:bodyPr>
          <a:lstStyle/>
          <a:p>
            <a:r>
              <a:rPr lang="ru-RU" sz="1400" dirty="0" smtClean="0">
                <a:latin typeface="Cambria" pitchFamily="18" charset="0"/>
              </a:rPr>
              <a:t>Дыхательное упражнение</a:t>
            </a:r>
          </a:p>
          <a:p>
            <a:r>
              <a:rPr lang="ru-RU" sz="1400" dirty="0" smtClean="0">
                <a:latin typeface="Cambria" pitchFamily="18" charset="0"/>
              </a:rPr>
              <a:t> «Надуй шарик»</a:t>
            </a:r>
            <a:endParaRPr lang="ru-RU" sz="14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C:\Users\Аня\Desktop\для презентаци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04800"/>
            <a:ext cx="7391400" cy="6324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85800"/>
            <a:ext cx="7239000" cy="57699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Calibri" pitchFamily="34" charset="0"/>
                <a:cs typeface="Calibri" pitchFamily="34" charset="0"/>
              </a:rPr>
              <a:t>Цель проекта: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 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создание условий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для активизации  речевой деятельности детей дошкольного возраста через речевые игры.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Calibri" pitchFamily="34" charset="0"/>
                <a:cs typeface="Calibri" pitchFamily="34" charset="0"/>
              </a:rPr>
              <a:t>Задачи: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1. Способствовать формированию грамматического строя речи  через  речевые игры;</a:t>
            </a:r>
          </a:p>
          <a:p>
            <a:pPr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2. Расширять и обогащать словарный запас;</a:t>
            </a:r>
          </a:p>
          <a:p>
            <a:pPr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3. Воспитывать навыки общения для активизации речевой деятельности детей дошкольного возраста через речевые игры;</a:t>
            </a:r>
          </a:p>
          <a:p>
            <a:pPr>
              <a:buFont typeface="Wingdings" pitchFamily="2" charset="2"/>
              <a:buChar char="v"/>
            </a:pPr>
            <a:endParaRPr lang="ru-RU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52400" y="457200"/>
            <a:ext cx="64008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Основные направления деятельности при реализации проекта: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Развитие речевой активности.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Развитие всех компонентов речи.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Развитие познавательных способностей.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3795" name="AutoShape 3" descr="https://academy-of-curiosity.ru/wp-content/uploads/2020/02/zapreshhyonnoe-dvizheni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7" name="AutoShape 5" descr="https://academy-of-curiosity.ru/wp-content/uploads/2020/02/zapreshhyonnoe-dvizheni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C:\Users\Usert\Desktop\IMG_20210322_1002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624436"/>
            <a:ext cx="3643908" cy="27843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33400" y="441067"/>
            <a:ext cx="7467600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 </a:t>
            </a:r>
            <a:r>
              <a:rPr lang="ru-RU" sz="32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ринципы.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Принцип интеграции.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Принцип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коммуникативно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-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деятельностного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подхода.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Принцип комплексно - тематического планирования.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Принцип взаимосвязи сенсорного, умственного и речевого развития детей.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Принцип доступности.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Usert\Desktop\IMG_20210322_1006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996952"/>
            <a:ext cx="4506526" cy="33393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методы и приемы:</a:t>
            </a:r>
            <a:br>
              <a:rPr lang="ru-RU" sz="3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endParaRPr lang="ru-RU" sz="3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467544" y="1079212"/>
            <a:ext cx="669525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Игровой (проведение речевых игр через игру, использование игрушек)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2.Наглядные (показ педагога, пример, помощь, презентации).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3.Словесные (объяснение, беседа, описание, поощрение, убеждение, использование художественного слова, указание, пояснение).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4.Практические (самостоятельное выполнение задания, рассматривание альбомов, иллюстраций, альбомов, видеофильмов и других наглядных пособий).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Usert\Desktop\фото Теремок 2019-2022\сентябрь 2019\IMG-f062309ca056a1645def5c5430ae22c5-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8144" y="3933056"/>
            <a:ext cx="1971778" cy="27448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cap="none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СТРУКТУРА СОВМЕСТНОЙ ДЕЯТЕЛЬНОСТИ ВКЛЮЧАЕТ</a:t>
            </a:r>
            <a:r>
              <a:rPr lang="ru-RU" sz="3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cap="none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5801" y="1371600"/>
            <a:ext cx="7239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u="sng" dirty="0" smtClean="0">
                <a:latin typeface="Calibri" pitchFamily="34" charset="0"/>
                <a:cs typeface="Calibri" pitchFamily="34" charset="0"/>
              </a:rPr>
              <a:t>Пальчиковые речевые игры</a:t>
            </a:r>
          </a:p>
          <a:p>
            <a:pPr>
              <a:buFont typeface="Wingdings" pitchFamily="2" charset="2"/>
              <a:buChar char="v"/>
            </a:pPr>
            <a:endParaRPr lang="ru-RU" b="1" u="sng" dirty="0" smtClean="0"/>
          </a:p>
          <a:p>
            <a:pPr>
              <a:buFont typeface="Wingdings" pitchFamily="2" charset="2"/>
              <a:buChar char="v"/>
            </a:pPr>
            <a:r>
              <a:rPr lang="ru-RU" b="1" u="sng" dirty="0" smtClean="0">
                <a:latin typeface="Calibri" pitchFamily="34" charset="0"/>
                <a:cs typeface="Calibri" pitchFamily="34" charset="0"/>
              </a:rPr>
              <a:t>Речевые игры на активизацию словаря, словообразования, звуковой культуры речи, грамматической стороны речи и овладение нормами общения.</a:t>
            </a:r>
          </a:p>
          <a:p>
            <a:pPr>
              <a:buFont typeface="Wingdings" pitchFamily="2" charset="2"/>
              <a:buChar char="v"/>
            </a:pPr>
            <a:endParaRPr lang="ru-RU" b="1" u="sng" dirty="0" smtClean="0"/>
          </a:p>
          <a:p>
            <a:pPr>
              <a:buFont typeface="Wingdings" pitchFamily="2" charset="2"/>
              <a:buChar char="v"/>
            </a:pPr>
            <a:r>
              <a:rPr lang="ru-RU" b="1" u="sng" dirty="0" smtClean="0">
                <a:latin typeface="Calibri" pitchFamily="34" charset="0"/>
                <a:cs typeface="Calibri" pitchFamily="34" charset="0"/>
              </a:rPr>
              <a:t>Работа с педагогами</a:t>
            </a:r>
            <a:r>
              <a:rPr lang="ru-RU" u="sng" dirty="0" smtClean="0"/>
              <a:t> </a:t>
            </a:r>
            <a:r>
              <a:rPr lang="ru-RU" b="1" u="sng" dirty="0" smtClean="0">
                <a:latin typeface="Calibri" pitchFamily="34" charset="0"/>
                <a:cs typeface="Calibri" pitchFamily="34" charset="0"/>
              </a:rPr>
              <a:t>предусматривает ( </a:t>
            </a:r>
            <a:r>
              <a:rPr lang="ru-RU" b="1" u="sng" dirty="0" smtClean="0">
                <a:latin typeface="Calibri" pitchFamily="34" charset="0"/>
                <a:cs typeface="Calibri" pitchFamily="34" charset="0"/>
              </a:rPr>
              <a:t>беседы, консультации, семинары-практикумы с целью обмена </a:t>
            </a:r>
            <a:r>
              <a:rPr lang="ru-RU" b="1" u="sng" dirty="0" smtClean="0">
                <a:latin typeface="Calibri" pitchFamily="34" charset="0"/>
                <a:cs typeface="Calibri" pitchFamily="34" charset="0"/>
              </a:rPr>
              <a:t>опытом)</a:t>
            </a:r>
          </a:p>
          <a:p>
            <a:endParaRPr lang="ru-RU" b="1" u="sng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u="sng" dirty="0" smtClean="0">
                <a:latin typeface="Calibri" pitchFamily="34" charset="0"/>
                <a:cs typeface="Calibri" pitchFamily="34" charset="0"/>
              </a:rPr>
              <a:t>Совместная работа с родителями </a:t>
            </a:r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3074" name="Picture 2" descr="C:\Users\Usert\Desktop\фото Теремок 2019-2022\занятие Н.Н\DSCN32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863" y="4083965"/>
            <a:ext cx="3362063" cy="24288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Этапы реализации проекта:</a:t>
            </a:r>
            <a:br>
              <a:rPr lang="ru-RU" sz="3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endParaRPr lang="ru-RU" sz="36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381000" y="914400"/>
            <a:ext cx="7239000" cy="858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 этап.    Подготовительный этап (сентябрь – октябрь)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Анализ психолого-педагогической литературы по данной проблеме.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Разработка системы использования речевых игр и упражнений, ситуаций активизирующего общения в развитии речи детей.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Сформулирована идея проекта на основе противоречий между большими педагогическими возможностями речевых игр в формировании речевой деятельности, детей дошкольного возраста, и недостаточным их использованием в образовательной и самостоятельной деятельности.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Сформированы цели, задачи, предмета и объекта исследования.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Определение конечного продукта, предполагаемых результатов;</a:t>
            </a:r>
          </a:p>
          <a:p>
            <a:r>
              <a:rPr lang="ru-RU" sz="1700" b="1" u="sng" dirty="0" smtClean="0">
                <a:latin typeface="Calibri" pitchFamily="34" charset="0"/>
                <a:cs typeface="Calibri" pitchFamily="34" charset="0"/>
              </a:rPr>
              <a:t>2 этап.  Основной этап (сентябрь – май)</a:t>
            </a:r>
            <a:r>
              <a:rPr lang="ru-RU" sz="1700" b="1" dirty="0" smtClean="0">
                <a:latin typeface="Calibri" pitchFamily="34" charset="0"/>
                <a:cs typeface="Calibri" pitchFamily="34" charset="0"/>
              </a:rPr>
              <a:t> </a:t>
            </a:r>
            <a:endParaRPr lang="ru-RU" sz="1700" dirty="0" smtClean="0">
              <a:latin typeface="Calibri" pitchFamily="34" charset="0"/>
              <a:cs typeface="Calibri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latin typeface="Calibri" pitchFamily="34" charset="0"/>
                <a:cs typeface="Calibri" pitchFamily="34" charset="0"/>
              </a:rPr>
              <a:t>Формирование речи и речевого общения дошкольников в процессе организации речевых игр, речевых упражнений  активизирующего развития.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latin typeface="Calibri" pitchFamily="34" charset="0"/>
                <a:cs typeface="Calibri" pitchFamily="34" charset="0"/>
              </a:rPr>
              <a:t>Организованная образовательная деятельность с детьми по развитию речи с применением речевых материалов.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latin typeface="Calibri" pitchFamily="34" charset="0"/>
                <a:cs typeface="Calibri" pitchFamily="34" charset="0"/>
              </a:rPr>
              <a:t>Педагогическое просвещение социальных партнеров по проекту (родителей, воспитателей).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latin typeface="Calibri" pitchFamily="34" charset="0"/>
                <a:cs typeface="Calibri" pitchFamily="34" charset="0"/>
              </a:rPr>
              <a:t>Организация предметно-развивающей среды в группах для обогащения речевого опыта детей, речевого взаимодействия.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7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7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609600" y="378768"/>
            <a:ext cx="746760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3 этап. Рефлексивный этап  (май)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Сравнительный мониторинг речевого развития, направленный на  выявление уровня активизации речевой деятельности.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Анализ и обобщение результатов, полученных в ходе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рабо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Распространение результатов и продуктов проектной деятельности.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Выбор вариантов продолжения проекта/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Рисунок 3" descr="C:\Users\Usert\AppData\Local\Microsoft\Windows\Temporary Internet Files\Content.Word\IMG_20210322_10045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501008"/>
            <a:ext cx="4221111" cy="29395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Аня\Desktop\речевые игр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524000"/>
            <a:ext cx="6222999" cy="45719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66800" y="320040"/>
            <a:ext cx="663244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«Речевая игра «Составь» небылицу»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167</TotalTime>
  <Words>197</Words>
  <Application>Microsoft Office PowerPoint</Application>
  <PresentationFormat>Экран (4:3)</PresentationFormat>
  <Paragraphs>88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Изящная</vt:lpstr>
      <vt:lpstr>Педагогический проект </vt:lpstr>
      <vt:lpstr>Презентация PowerPoint</vt:lpstr>
      <vt:lpstr>Презентация PowerPoint</vt:lpstr>
      <vt:lpstr>Презентация PowerPoint</vt:lpstr>
      <vt:lpstr>методы и приемы: </vt:lpstr>
      <vt:lpstr>СТРУКТУРА СОВМЕСТНОЙ ДЕЯТЕЛЬНОСТИ ВКЛЮЧАЕТ: </vt:lpstr>
      <vt:lpstr>Этапы реализации проекта: </vt:lpstr>
      <vt:lpstr>Презентация PowerPoint</vt:lpstr>
      <vt:lpstr>«Речевая игра «Составь» небылицу»</vt:lpstr>
      <vt:lpstr>«Придумай и расскажи»</vt:lpstr>
      <vt:lpstr>«Доскажи словечко»</vt:lpstr>
      <vt:lpstr>«Назови движение»</vt:lpstr>
      <vt:lpstr>«Какой,какая,какие»</vt:lpstr>
      <vt:lpstr>«Лото»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Педагогический проект </dc:title>
  <dc:creator>Аня</dc:creator>
  <cp:lastModifiedBy>Пользователь Windows</cp:lastModifiedBy>
  <cp:revision>21</cp:revision>
  <dcterms:created xsi:type="dcterms:W3CDTF">2021-03-17T15:36:54Z</dcterms:created>
  <dcterms:modified xsi:type="dcterms:W3CDTF">2021-03-22T07:08:22Z</dcterms:modified>
</cp:coreProperties>
</file>