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4" r:id="rId6"/>
    <p:sldId id="261" r:id="rId7"/>
    <p:sldId id="265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071546"/>
            <a:ext cx="7715304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«ДС № 365 г. Челябинска»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технологии в физическом воспитании дошкольников»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5500702"/>
            <a:ext cx="5318408" cy="936104"/>
          </a:xfrm>
        </p:spPr>
        <p:txBody>
          <a:bodyPr/>
          <a:lstStyle/>
          <a:p>
            <a:pPr algn="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Инструктор по физ.воспитанию</a:t>
            </a:r>
          </a:p>
          <a:p>
            <a:pPr algn="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Плотникова В.Ю.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Зал-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571744"/>
            <a:ext cx="4499992" cy="2769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Упражнения </a:t>
            </a:r>
            <a:r>
              <a:rPr lang="ru-RU" smtClean="0"/>
              <a:t>с обручем</a:t>
            </a:r>
            <a:endParaRPr lang="ru-RU"/>
          </a:p>
        </p:txBody>
      </p:sp>
      <p:pic>
        <p:nvPicPr>
          <p:cNvPr id="1026" name="Picture 2" descr="E:\ТЕХНО\IMG_20191202_1643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3600450" cy="48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E:\ТЕХНО\IMG_20191202_164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3651869" cy="4869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Упражнения с мячом</a:t>
            </a:r>
            <a:endParaRPr lang="ru-RU" dirty="0"/>
          </a:p>
        </p:txBody>
      </p:sp>
      <p:pic>
        <p:nvPicPr>
          <p:cNvPr id="1026" name="Picture 2" descr="E:\ТЕХНО\IMG_20191203_1546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3816474" cy="50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E:\ТЕХНО\IMG_20191203_154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96752"/>
            <a:ext cx="3779912" cy="5039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с гимнастической палкой</a:t>
            </a:r>
            <a:endParaRPr lang="ru-RU" dirty="0"/>
          </a:p>
        </p:txBody>
      </p:sp>
      <p:pic>
        <p:nvPicPr>
          <p:cNvPr id="2050" name="Picture 2" descr="E:\ТЕХНО\IMG_20191206_101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3600450" cy="48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E:\ТЕХНО\IMG_20191206_101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71612"/>
            <a:ext cx="3563888" cy="4751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Актуальность внедрения </a:t>
            </a:r>
            <a:r>
              <a:rPr lang="ru-RU" sz="3200" b="1" dirty="0" err="1" smtClean="0"/>
              <a:t>здоровьесберегающих</a:t>
            </a:r>
            <a:r>
              <a:rPr lang="ru-RU" sz="3200" b="1" dirty="0" smtClean="0"/>
              <a:t> технологий обусловлена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72816"/>
            <a:ext cx="7168840" cy="1872208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1. Потребностью общества в укреплении здоровья подрастающего поколения.</a:t>
            </a:r>
          </a:p>
          <a:p>
            <a:r>
              <a:rPr lang="ru-RU" sz="2800" dirty="0" smtClean="0"/>
              <a:t>2. Высокими требованиями к усваиванию учебного и познавательного материала.</a:t>
            </a:r>
            <a:endParaRPr lang="ru-RU" sz="2800" dirty="0"/>
          </a:p>
        </p:txBody>
      </p:sp>
      <p:pic>
        <p:nvPicPr>
          <p:cNvPr id="4" name="Рисунок 3" descr="P11107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3501008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86024" cy="1714202"/>
          </a:xfrm>
        </p:spPr>
        <p:txBody>
          <a:bodyPr>
            <a:normAutofit/>
          </a:bodyPr>
          <a:lstStyle/>
          <a:p>
            <a:r>
              <a:rPr lang="ru-RU" sz="3200" b="1" dirty="0" err="1" smtClean="0"/>
              <a:t>Здоровьесберегающие</a:t>
            </a:r>
            <a:r>
              <a:rPr lang="ru-RU" sz="3200" b="1" dirty="0" smtClean="0"/>
              <a:t> технологии используемые в системе дошкольного образования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060848"/>
            <a:ext cx="4608512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Отражают два направления оздоровительной работы:</a:t>
            </a:r>
          </a:p>
          <a:p>
            <a:r>
              <a:rPr lang="ru-RU" sz="2800" dirty="0" smtClean="0"/>
              <a:t>1 Приобщение детей к ЗОЖ – воспитание осознанного отношения к своему здоровью</a:t>
            </a:r>
          </a:p>
          <a:p>
            <a:r>
              <a:rPr lang="ru-RU" sz="2800" dirty="0" smtClean="0"/>
              <a:t>2 Практические формы оздоровительной работы с детьми</a:t>
            </a:r>
            <a:endParaRPr lang="ru-RU" sz="2800" dirty="0"/>
          </a:p>
        </p:txBody>
      </p:sp>
      <p:pic>
        <p:nvPicPr>
          <p:cNvPr id="4" name="Рисунок 3" descr="Зал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2204864"/>
            <a:ext cx="3102428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Приобщение к ЗОЖ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68760"/>
            <a:ext cx="7498080" cy="205320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/>
              <a:t>1 Беседы о пользе ЗОЖ (воспитание осознанного и активного отношения к своему здоровью)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/>
              <a:t>2 Взаимодействие с семьей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/>
              <a:t>3 Формирование знаний и представлений об организме, здоровье, его ценности и потребности заботиться о своем здоровье.</a:t>
            </a:r>
            <a:endParaRPr lang="ru-RU" sz="2800" dirty="0"/>
          </a:p>
        </p:txBody>
      </p:sp>
      <p:pic>
        <p:nvPicPr>
          <p:cNvPr id="4" name="Рисунок 3" descr="Зал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501008"/>
            <a:ext cx="4727377" cy="30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86024" cy="1354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применения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700808"/>
            <a:ext cx="7314016" cy="454759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Адаптация организма ребенка к воздействию физических нагрузок.</a:t>
            </a:r>
          </a:p>
          <a:p>
            <a:r>
              <a:rPr lang="ru-RU" dirty="0" smtClean="0"/>
              <a:t>Расширение диапазона функциональных возможностей физиологических систем организма в соответствии с возрастными особенностями.</a:t>
            </a:r>
          </a:p>
          <a:p>
            <a:r>
              <a:rPr lang="ru-RU" dirty="0" smtClean="0"/>
              <a:t>Повышение защитных сил организма.</a:t>
            </a:r>
          </a:p>
          <a:p>
            <a:r>
              <a:rPr lang="ru-RU" dirty="0" smtClean="0"/>
              <a:t>Овладение комплексами упражнений, благоприятно воздействующих на состояние организма.</a:t>
            </a:r>
          </a:p>
          <a:p>
            <a:r>
              <a:rPr lang="ru-RU" dirty="0" smtClean="0"/>
              <a:t>Формирование жизненно важных двигательных умений и навыков.</a:t>
            </a:r>
            <a:endParaRPr lang="ru-RU" dirty="0"/>
          </a:p>
        </p:txBody>
      </p:sp>
    </p:spTree>
  </p:cSld>
  <p:clrMapOvr>
    <a:masterClrMapping/>
  </p:clrMapOvr>
  <p:transition spd="med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86895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Практические приемы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24744"/>
            <a:ext cx="4896544" cy="5400600"/>
          </a:xfrm>
        </p:spPr>
        <p:txBody>
          <a:bodyPr>
            <a:normAutofit fontScale="70000" lnSpcReduction="20000"/>
          </a:bodyPr>
          <a:lstStyle/>
          <a:p>
            <a:r>
              <a:rPr lang="ru-RU" sz="2400" dirty="0" smtClean="0"/>
              <a:t>Упражнения для укрепления свода стопы</a:t>
            </a:r>
          </a:p>
          <a:p>
            <a:r>
              <a:rPr lang="ru-RU" sz="2400" dirty="0" smtClean="0"/>
              <a:t>Упражнения для укрепления мышц живота и спины</a:t>
            </a:r>
          </a:p>
          <a:p>
            <a:r>
              <a:rPr lang="ru-RU" sz="2400" dirty="0" smtClean="0"/>
              <a:t>Упражнения для развития правильного, физиологического дыхания</a:t>
            </a:r>
          </a:p>
          <a:p>
            <a:r>
              <a:rPr lang="ru-RU" sz="2400" dirty="0" smtClean="0"/>
              <a:t>Игровые упражнения и задания для развития фонематического слуха</a:t>
            </a:r>
          </a:p>
          <a:p>
            <a:r>
              <a:rPr lang="ru-RU" sz="2400" dirty="0" smtClean="0"/>
              <a:t>Развитие общей и мелкой моторики</a:t>
            </a:r>
          </a:p>
          <a:p>
            <a:r>
              <a:rPr lang="ru-RU" sz="2400" dirty="0" smtClean="0"/>
              <a:t>Массаж и </a:t>
            </a:r>
            <a:r>
              <a:rPr lang="ru-RU" sz="2400" dirty="0" err="1" smtClean="0"/>
              <a:t>взаимомассаж</a:t>
            </a:r>
            <a:endParaRPr lang="ru-RU" sz="2400" dirty="0" smtClean="0"/>
          </a:p>
          <a:p>
            <a:r>
              <a:rPr lang="ru-RU" sz="2400" dirty="0" smtClean="0"/>
              <a:t>Игры для развития коммуникативных умений</a:t>
            </a:r>
          </a:p>
          <a:p>
            <a:r>
              <a:rPr lang="ru-RU" sz="2400" dirty="0" smtClean="0"/>
              <a:t>Упражнения и игры для развития ориентировки в пространстве </a:t>
            </a:r>
          </a:p>
          <a:p>
            <a:r>
              <a:rPr lang="ru-RU" sz="2400" dirty="0" smtClean="0"/>
              <a:t>Элементы детской йоги</a:t>
            </a:r>
          </a:p>
          <a:p>
            <a:r>
              <a:rPr lang="ru-RU" sz="2400" dirty="0" smtClean="0"/>
              <a:t>Релаксационные паузы</a:t>
            </a:r>
          </a:p>
          <a:p>
            <a:r>
              <a:rPr lang="ru-RU" sz="2400" dirty="0" smtClean="0"/>
              <a:t>Физкультминутки и динамические паузы</a:t>
            </a:r>
          </a:p>
          <a:p>
            <a:r>
              <a:rPr lang="ru-RU" sz="2400" dirty="0" smtClean="0"/>
              <a:t>Подвижные игры с мячом</a:t>
            </a:r>
          </a:p>
          <a:p>
            <a:r>
              <a:rPr lang="ru-RU" sz="2400" dirty="0" smtClean="0"/>
              <a:t>Упражнения для снятия мышечного напряжения</a:t>
            </a:r>
            <a:endParaRPr lang="ru-RU" sz="2400" dirty="0"/>
          </a:p>
        </p:txBody>
      </p:sp>
      <p:pic>
        <p:nvPicPr>
          <p:cNvPr id="4" name="Рисунок 3" descr="Зал-09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844824"/>
            <a:ext cx="27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458032" cy="1012974"/>
          </a:xfrm>
        </p:spPr>
        <p:txBody>
          <a:bodyPr/>
          <a:lstStyle/>
          <a:p>
            <a:r>
              <a:rPr lang="ru-RU" dirty="0" smtClean="0"/>
              <a:t>Спортивное оборудование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Мячи разного диаметра используются при проведении подвижных игр и игр с элементами спортивных.</a:t>
            </a:r>
          </a:p>
          <a:p>
            <a:r>
              <a:rPr lang="ru-RU" dirty="0" smtClean="0"/>
              <a:t>Гимнастические скамейки, степы, шнуры короткие и длинные</a:t>
            </a:r>
            <a:r>
              <a:rPr lang="ru-RU" smtClean="0"/>
              <a:t>, обручи, гимнастические </a:t>
            </a:r>
            <a:r>
              <a:rPr lang="ru-RU" dirty="0" smtClean="0"/>
              <a:t>палки используются при выполнении корригирующих упражнений для укрепления мышц живота и спины, а также для укрепления свода стопы.</a:t>
            </a:r>
            <a:endParaRPr lang="ru-RU" dirty="0"/>
          </a:p>
        </p:txBody>
      </p:sp>
    </p:spTree>
  </p:cSld>
  <p:clrMapOvr>
    <a:masterClrMapping/>
  </p:clrMapOvr>
  <p:transition spd="med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на гимнастической скамейке</a:t>
            </a:r>
            <a:endParaRPr lang="ru-RU" dirty="0"/>
          </a:p>
        </p:txBody>
      </p:sp>
      <p:pic>
        <p:nvPicPr>
          <p:cNvPr id="1026" name="Picture 2" descr="E:\ТЕХНО\IMG_20191202_1526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3600450" cy="48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E:\ТЕХНО\IMG_20191202_1528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340768"/>
            <a:ext cx="3200267" cy="511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Упражнения на степах</a:t>
            </a:r>
            <a:endParaRPr lang="ru-RU" dirty="0"/>
          </a:p>
        </p:txBody>
      </p:sp>
      <p:pic>
        <p:nvPicPr>
          <p:cNvPr id="2050" name="Picture 2" descr="E:\ТЕХНО\IMG_20191202_1557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142984"/>
            <a:ext cx="3600450" cy="48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E:\ТЕХНО\IMG_20191202_16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340768"/>
            <a:ext cx="3390076" cy="4877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324</TotalTime>
  <Words>288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 МБДОУ «ДС № 365 г. Челябинска» «Здоровьесберегающие технологии в физическом воспитании дошкольников»</vt:lpstr>
      <vt:lpstr>Актуальность внедрения здоровьесберегающих технологий обусловлена</vt:lpstr>
      <vt:lpstr>Здоровьесберегающие технологии используемые в системе дошкольного образования</vt:lpstr>
      <vt:lpstr>Приобщение к ЗОЖ</vt:lpstr>
      <vt:lpstr>Цель применения здоровьесберегающих технологий</vt:lpstr>
      <vt:lpstr>Практические приемы</vt:lpstr>
      <vt:lpstr>Спортивное оборудование</vt:lpstr>
      <vt:lpstr>Упражнения на гимнастической скамейке</vt:lpstr>
      <vt:lpstr>Упражнения на степах</vt:lpstr>
      <vt:lpstr>Упражнения с обручем</vt:lpstr>
      <vt:lpstr>Упражнения с мячом</vt:lpstr>
      <vt:lpstr>Упражнения с гимнастической палкой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в физическом воспитании дошкольников</dc:title>
  <dc:creator>administrator</dc:creator>
  <cp:lastModifiedBy>МБДОУ ДС365</cp:lastModifiedBy>
  <cp:revision>33</cp:revision>
  <dcterms:created xsi:type="dcterms:W3CDTF">2017-11-01T03:52:48Z</dcterms:created>
  <dcterms:modified xsi:type="dcterms:W3CDTF">2019-12-12T04:34:31Z</dcterms:modified>
</cp:coreProperties>
</file>