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0AD976F-76DD-4041-ACE5-6C3BE0FCCD16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5F5A29A-AC70-47B2-818B-04EDEA5125E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7"/>
            <a:ext cx="8964488" cy="360040"/>
          </a:xfrm>
        </p:spPr>
        <p:txBody>
          <a:bodyPr>
            <a:no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«Детский сад № 365 г. Челябинска»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1484784"/>
            <a:ext cx="6336704" cy="4320480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ПЕДАГОГИЧЕСКИЙ ПРОЕКТ.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связной речи младших дошкольников в процессе театрализованной игры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Майорова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Е.И</a:t>
            </a: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3501008"/>
            <a:ext cx="3797882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683057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1975096"/>
          </a:xfrm>
        </p:spPr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1375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179512" y="2780928"/>
            <a:ext cx="8784976" cy="18864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/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8640"/>
            <a:ext cx="8712968" cy="666936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/>
          <a:p>
            <a:pPr algn="l"/>
            <a:r>
              <a:rPr lang="ru-RU" sz="112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2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96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96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 Развитие связной речи младших дошкольников в процессе театрализованной игры</a:t>
            </a:r>
            <a:r>
              <a:rPr lang="ru-RU" sz="112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1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  Задачи</a:t>
            </a:r>
            <a:r>
              <a:rPr lang="ru-RU" sz="112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1. Подобрать учебно-методические материалы для разработки перспективного плана работы с детьми.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2. Разработать комплекс мероприятий (план совместной  деятельности).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Подобрать необходимый дидактический и иллюстрационный материал.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3. Привлечь родителей к созданию условий для реализации проекта. (обогащение развивающей среды).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4. Развивать активность связной речи.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5. Учить помогать детям отвечать на простейшие и более сложные вопросы.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6. Учить детей повторять несложные фразы во время игр-инсценировок.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7.Учить слушать небольшие рассказы без наглядного сопровождения.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8. Воспитывать умение слушать новые сказки, рассказы, стихи, следить за развитием действия.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9. Учить детей читать наизусть </a:t>
            </a:r>
            <a:r>
              <a:rPr lang="ru-RU" sz="8800" dirty="0" err="1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и небольшие стихотворения.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10. Готовить детей к посещению кукольного театра.</a:t>
            </a:r>
          </a:p>
          <a:p>
            <a:pPr algn="l"/>
            <a:r>
              <a:rPr lang="ru-RU" sz="88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11. Способствовать развитию навыков выразительной и эмоциональной передачи игровых  и сказочных образов.</a:t>
            </a:r>
          </a:p>
          <a:p>
            <a:pPr algn="l"/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181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6840760" cy="764704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ТЕНЕВОЙ ТЕАТР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752"/>
            <a:ext cx="3312368" cy="3024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37112"/>
            <a:ext cx="3318520" cy="23075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esktop\фото проект\QLenUCawjl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24744"/>
            <a:ext cx="3168352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4067944" y="486916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Цель</a:t>
            </a:r>
            <a:r>
              <a:rPr lang="ru-RU" dirty="0"/>
              <a:t>: Воспитывать желание слушать сказку, сопровождать чтение показом  фигурок животных. Формировать умение узнавать и называть  животных, птиц. </a:t>
            </a:r>
          </a:p>
        </p:txBody>
      </p:sp>
    </p:spTree>
    <p:extLst>
      <p:ext uri="{BB962C8B-B14F-4D97-AF65-F5344CB8AC3E}">
        <p14:creationId xmlns:p14="http://schemas.microsoft.com/office/powerpoint/2010/main" val="3195506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92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ПАЛЬЧИКОВЫЙ ТЕАТР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4038600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340768"/>
            <a:ext cx="3236168" cy="30004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Прямоугольник 2"/>
          <p:cNvSpPr/>
          <p:nvPr/>
        </p:nvSpPr>
        <p:spPr>
          <a:xfrm>
            <a:off x="4499992" y="4509120"/>
            <a:ext cx="44279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Цель</a:t>
            </a:r>
            <a:r>
              <a:rPr lang="ru-RU" dirty="0"/>
              <a:t>: Знакомить  детей  с разными художественными произведениями. Воспитать умения внимательно  слушать стихотворение, отвечать на вопросы после просмотра.</a:t>
            </a:r>
          </a:p>
        </p:txBody>
      </p:sp>
    </p:spTree>
    <p:extLst>
      <p:ext uri="{BB962C8B-B14F-4D97-AF65-F5344CB8AC3E}">
        <p14:creationId xmlns:p14="http://schemas.microsoft.com/office/powerpoint/2010/main" val="1880737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ПАЛЬЧИКОВЫЙ ТЕАТР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88840"/>
            <a:ext cx="4038600" cy="43204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12776"/>
            <a:ext cx="4182616" cy="52565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9334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КОСТЮМЫ И МАСКИ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0728"/>
            <a:ext cx="4464495" cy="2736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900570"/>
            <a:ext cx="3822576" cy="27687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95528" y="1124745"/>
            <a:ext cx="4008992" cy="2417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67664" y="4221088"/>
            <a:ext cx="4336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Цель</a:t>
            </a:r>
            <a:r>
              <a:rPr lang="ru-RU" dirty="0"/>
              <a:t>: Развивать интерес детей к песенкам, </a:t>
            </a:r>
            <a:r>
              <a:rPr lang="ru-RU" dirty="0" err="1"/>
              <a:t>потешкам</a:t>
            </a:r>
            <a:r>
              <a:rPr lang="ru-RU" dirty="0"/>
              <a:t>. Учить детей самостоятельно рассказывать </a:t>
            </a:r>
            <a:r>
              <a:rPr lang="ru-RU" dirty="0" err="1"/>
              <a:t>потешку</a:t>
            </a:r>
            <a:r>
              <a:rPr lang="ru-RU" dirty="0"/>
              <a:t>, инсценировать ее. Учить внимательно следить за ходом событий.</a:t>
            </a:r>
          </a:p>
        </p:txBody>
      </p:sp>
    </p:spTree>
    <p:extLst>
      <p:ext uri="{BB962C8B-B14F-4D97-AF65-F5344CB8AC3E}">
        <p14:creationId xmlns:p14="http://schemas.microsoft.com/office/powerpoint/2010/main" val="859475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635080" cy="5692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</a:t>
            </a:r>
            <a:r>
              <a:rPr lang="ru-RU" sz="4000" dirty="0" smtClean="0"/>
              <a:t>СКАЗКИ НА ЛИПУЧКАХ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643" y="908720"/>
            <a:ext cx="3204356" cy="2880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04" y="947806"/>
            <a:ext cx="2705120" cy="28993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8" name="Picture 2" descr="C:\Users\User\Desktop\фото проект\78BN_BWiN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170" y="3013844"/>
            <a:ext cx="3412827" cy="20728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2704" y="5073206"/>
            <a:ext cx="8465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Цель: способствовать созданию образовательных условий для развития любознательности и познавательной активности у детей. Задача: В целях содействия формированию целостной картины мира, расширять свой кругозор. Сказки на липучках способствуют расширению и обогащению словарного запаса и развитию связной речи.</a:t>
            </a:r>
          </a:p>
        </p:txBody>
      </p:sp>
    </p:spTree>
    <p:extLst>
      <p:ext uri="{BB962C8B-B14F-4D97-AF65-F5344CB8AC3E}">
        <p14:creationId xmlns:p14="http://schemas.microsoft.com/office/powerpoint/2010/main" val="3505162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497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ТЕАТР НА ПРИЩЕПКАХ, РЕЗИНКАХ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53" y="1052736"/>
            <a:ext cx="3659147" cy="54267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80728"/>
            <a:ext cx="3672408" cy="36668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355976" y="486916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Цель: Развивать интерес детей к песенкам, </a:t>
            </a:r>
            <a:r>
              <a:rPr lang="ru-RU" dirty="0" err="1"/>
              <a:t>потешкам</a:t>
            </a:r>
            <a:r>
              <a:rPr lang="ru-RU" dirty="0"/>
              <a:t>. Учить детей самостоятельно рассказывать </a:t>
            </a:r>
            <a:r>
              <a:rPr lang="ru-RU" dirty="0" err="1"/>
              <a:t>потешку</a:t>
            </a:r>
            <a:r>
              <a:rPr lang="ru-RU" dirty="0"/>
              <a:t>, инсценировать ее. Учить внимательно следить за ходом событий.</a:t>
            </a:r>
          </a:p>
        </p:txBody>
      </p:sp>
    </p:spTree>
    <p:extLst>
      <p:ext uri="{BB962C8B-B14F-4D97-AF65-F5344CB8AC3E}">
        <p14:creationId xmlns:p14="http://schemas.microsoft.com/office/powerpoint/2010/main" val="533841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580112" y="764704"/>
            <a:ext cx="3106688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91717"/>
            <a:ext cx="4320480" cy="37591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12569" y="3600600"/>
            <a:ext cx="2348879" cy="3157810"/>
          </a:xfrm>
        </p:spPr>
      </p:pic>
      <p:pic>
        <p:nvPicPr>
          <p:cNvPr id="2050" name="Picture 2" descr="C:\Users\User\Desktop\фото проект\lCsswQsrMY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467448" y="374337"/>
            <a:ext cx="4256485" cy="26960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C:\Users\User\Desktop\фото проект\8PkXcDC7rY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4337"/>
            <a:ext cx="3744416" cy="23639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8755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195</TotalTime>
  <Words>203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Яркая</vt:lpstr>
      <vt:lpstr>Муниципальное бюджетное дошкольное образовательное учреждение «Детский сад № 365 г. Челябинска»</vt:lpstr>
      <vt:lpstr>Презентация PowerPoint</vt:lpstr>
      <vt:lpstr>               ТЕНЕВОЙ ТЕАТР</vt:lpstr>
      <vt:lpstr>          ПАЛЬЧИКОВЫЙ ТЕАТР</vt:lpstr>
      <vt:lpstr>      ПАЛЬЧИКОВЫЙ ТЕАТР</vt:lpstr>
      <vt:lpstr>          КОСТЮМЫ И МАСКИ</vt:lpstr>
      <vt:lpstr>       СКАЗКИ НА ЛИПУЧКАХ</vt:lpstr>
      <vt:lpstr>ТЕАТР НА ПРИЩЕПКАХ, РЕЗИНКАХ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№ 365 г. Челябинска»</dc:title>
  <dc:creator>User</dc:creator>
  <cp:lastModifiedBy>User</cp:lastModifiedBy>
  <cp:revision>21</cp:revision>
  <dcterms:created xsi:type="dcterms:W3CDTF">2023-03-28T08:16:22Z</dcterms:created>
  <dcterms:modified xsi:type="dcterms:W3CDTF">2023-03-29T06:56:42Z</dcterms:modified>
</cp:coreProperties>
</file>