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8" r:id="rId3"/>
    <p:sldId id="257" r:id="rId4"/>
    <p:sldId id="266" r:id="rId5"/>
    <p:sldId id="268" r:id="rId6"/>
    <p:sldId id="265" r:id="rId7"/>
    <p:sldId id="262" r:id="rId8"/>
    <p:sldId id="259" r:id="rId9"/>
    <p:sldId id="260" r:id="rId10"/>
    <p:sldId id="261" r:id="rId11"/>
    <p:sldId id="263" r:id="rId12"/>
    <p:sldId id="264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7" d="100"/>
          <a:sy n="57" d="100"/>
        </p:scale>
        <p:origin x="-1440" y="-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A968850C-E1EA-40DC-AE24-773F408A9570}" type="datetimeFigureOut">
              <a:rPr lang="ru-RU" smtClean="0"/>
              <a:pPr/>
              <a:t>13.03.2025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E5341BFF-355E-488D-9CF1-F3BC9304D2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8850C-E1EA-40DC-AE24-773F408A9570}" type="datetimeFigureOut">
              <a:rPr lang="ru-RU" smtClean="0"/>
              <a:pPr/>
              <a:t>13.03.2025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41BFF-355E-488D-9CF1-F3BC9304D2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8850C-E1EA-40DC-AE24-773F408A9570}" type="datetimeFigureOut">
              <a:rPr lang="ru-RU" smtClean="0"/>
              <a:pPr/>
              <a:t>13.03.2025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41BFF-355E-488D-9CF1-F3BC9304D2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968850C-E1EA-40DC-AE24-773F408A9570}" type="datetimeFigureOut">
              <a:rPr lang="ru-RU" smtClean="0"/>
              <a:pPr/>
              <a:t>13.03.2025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5341BFF-355E-488D-9CF1-F3BC9304D2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A968850C-E1EA-40DC-AE24-773F408A9570}" type="datetimeFigureOut">
              <a:rPr lang="ru-RU" smtClean="0"/>
              <a:pPr/>
              <a:t>13.03.2025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E5341BFF-355E-488D-9CF1-F3BC9304D2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8850C-E1EA-40DC-AE24-773F408A9570}" type="datetimeFigureOut">
              <a:rPr lang="ru-RU" smtClean="0"/>
              <a:pPr/>
              <a:t>13.03.2025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41BFF-355E-488D-9CF1-F3BC9304D2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8850C-E1EA-40DC-AE24-773F408A9570}" type="datetimeFigureOut">
              <a:rPr lang="ru-RU" smtClean="0"/>
              <a:pPr/>
              <a:t>13.03.2025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41BFF-355E-488D-9CF1-F3BC9304D2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968850C-E1EA-40DC-AE24-773F408A9570}" type="datetimeFigureOut">
              <a:rPr lang="ru-RU" smtClean="0"/>
              <a:pPr/>
              <a:t>13.03.2025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5341BFF-355E-488D-9CF1-F3BC9304D2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8850C-E1EA-40DC-AE24-773F408A9570}" type="datetimeFigureOut">
              <a:rPr lang="ru-RU" smtClean="0"/>
              <a:pPr/>
              <a:t>13.03.2025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41BFF-355E-488D-9CF1-F3BC9304D2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968850C-E1EA-40DC-AE24-773F408A9570}" type="datetimeFigureOut">
              <a:rPr lang="ru-RU" smtClean="0"/>
              <a:pPr/>
              <a:t>13.03.2025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5341BFF-355E-488D-9CF1-F3BC9304D2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968850C-E1EA-40DC-AE24-773F408A9570}" type="datetimeFigureOut">
              <a:rPr lang="ru-RU" smtClean="0"/>
              <a:pPr/>
              <a:t>13.03.2025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5341BFF-355E-488D-9CF1-F3BC9304D2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968850C-E1EA-40DC-AE24-773F408A9570}" type="datetimeFigureOut">
              <a:rPr lang="ru-RU" smtClean="0"/>
              <a:pPr/>
              <a:t>13.03.2025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E5341BFF-355E-488D-9CF1-F3BC9304D22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 noGrp="1"/>
          </p:cNvSpPr>
          <p:nvPr>
            <p:ph type="ctrTitle"/>
          </p:nvPr>
        </p:nvSpPr>
        <p:spPr>
          <a:xfrm>
            <a:off x="685800" y="457509"/>
            <a:ext cx="777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</a:t>
            </a:r>
          </a:p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«Детский сад № 365 г. Челябинска»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35696" y="1556792"/>
            <a:ext cx="6984776" cy="3456384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ПРОБЛЕМЫ И ПЕРСПЕКТИВЫ РАННЕЙ ПРОФОРИЕНТАЦИИ ДОШКОЛЬНИКОВ»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27984" y="5661248"/>
            <a:ext cx="4392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Подготовили: Панкина Е.А.</a:t>
            </a: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Мурадумова А.А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Tn1m9okapFg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88640"/>
            <a:ext cx="8356244" cy="626718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2u5pD_K3RN8.jpg"/>
          <p:cNvPicPr>
            <a:picLocks noChangeAspect="1"/>
          </p:cNvPicPr>
          <p:nvPr/>
        </p:nvPicPr>
        <p:blipFill>
          <a:blip r:embed="rId2" cstate="print"/>
          <a:srcRect b="23739"/>
          <a:stretch>
            <a:fillRect/>
          </a:stretch>
        </p:blipFill>
        <p:spPr>
          <a:xfrm>
            <a:off x="251520" y="1268760"/>
            <a:ext cx="4466972" cy="4536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7KMI5S3WpCo (1).jpg"/>
          <p:cNvPicPr>
            <a:picLocks noChangeAspect="1"/>
          </p:cNvPicPr>
          <p:nvPr/>
        </p:nvPicPr>
        <p:blipFill>
          <a:blip r:embed="rId3" cstate="print"/>
          <a:srcRect t="16091"/>
          <a:stretch>
            <a:fillRect/>
          </a:stretch>
        </p:blipFill>
        <p:spPr>
          <a:xfrm>
            <a:off x="4860032" y="548680"/>
            <a:ext cx="4032448" cy="4505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3456384" cy="864096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С/Р ИГРА «СБЕРБАНК»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15616" y="5949280"/>
            <a:ext cx="74168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«СПЕЦИАЛИСТ ПО КРЕДИТАМ»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USER\Desktop\проект\IMG_20250311_1631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075786"/>
            <a:ext cx="4176464" cy="55622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G_20250311_16324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1052736"/>
            <a:ext cx="4158893" cy="55388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4896544" cy="57606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С/Р ИГРА «АТЕЛЬЕ»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644008" y="188640"/>
            <a:ext cx="3384376" cy="72008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small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«ШВЕЯ»</a:t>
            </a:r>
            <a:endParaRPr kumimoji="0" lang="ru-RU" sz="3200" b="1" i="0" u="none" strike="noStrike" kern="1200" cap="small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USER\Desktop\проект\IMG_20250312_11553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42432" y="908720"/>
            <a:ext cx="3401568" cy="45301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G_20250312_120014.jpg"/>
          <p:cNvPicPr>
            <a:picLocks noChangeAspect="1"/>
          </p:cNvPicPr>
          <p:nvPr/>
        </p:nvPicPr>
        <p:blipFill>
          <a:blip r:embed="rId3" cstate="print"/>
          <a:srcRect l="12244" t="19550" r="9447" b="13251"/>
          <a:stretch>
            <a:fillRect/>
          </a:stretch>
        </p:blipFill>
        <p:spPr>
          <a:xfrm>
            <a:off x="3059832" y="2492896"/>
            <a:ext cx="3441424" cy="39330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756084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С/Р ИГРА «ПОЖАРНЫЕ»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IMG_20250312_120008.jpg"/>
          <p:cNvPicPr>
            <a:picLocks noChangeAspect="1"/>
          </p:cNvPicPr>
          <p:nvPr/>
        </p:nvPicPr>
        <p:blipFill>
          <a:blip r:embed="rId4" cstate="print"/>
          <a:srcRect t="14300" r="31821" b="13251"/>
          <a:stretch>
            <a:fillRect/>
          </a:stretch>
        </p:blipFill>
        <p:spPr>
          <a:xfrm>
            <a:off x="251520" y="908720"/>
            <a:ext cx="3510821" cy="4968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18417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СЮЖЕТНО – РОЛЕВЫЕ ИГРЫ ПО ОЗНАКОМЛЕНИЮ ДОШКОЛЬНИКОВ С ПРОФЕССИЯМИ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1268760"/>
            <a:ext cx="8496944" cy="558924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формирование представлений дошкольников о мире профессии </a:t>
            </a:r>
          </a:p>
          <a:p>
            <a:pPr>
              <a:buNone/>
            </a:pPr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2600" dirty="0" smtClean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algn="just">
              <a:buFont typeface="Courier New" pitchFamily="49" charset="0"/>
              <a:buChar char="o"/>
            </a:pPr>
            <a:r>
              <a:rPr lang="ru-RU" sz="26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 Расширять и уточняют представления дошкольников о разных видах труда (производственного: строительство, сельское хозяйство; непроизводственного: школа, больница, театр). </a:t>
            </a:r>
          </a:p>
          <a:p>
            <a:pPr algn="just">
              <a:buFont typeface="Courier New" pitchFamily="49" charset="0"/>
              <a:buChar char="o"/>
            </a:pPr>
            <a:r>
              <a:rPr lang="ru-RU" sz="26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Расширять знания детей,  что труд – это деятельность, в результате которой создаются необходимые людям материальные ценности; человек использует в труде созданные им машины и механизмы, облегчающие труд, ускоряющие получение результата, улучшающие качество. </a:t>
            </a:r>
          </a:p>
          <a:p>
            <a:pPr algn="just">
              <a:buFont typeface="Courier New" pitchFamily="49" charset="0"/>
              <a:buChar char="o"/>
            </a:pPr>
            <a:r>
              <a:rPr lang="ru-RU" sz="26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 Формировать знание  детей  о значимости труда людей в непроизводственной сфере ,  </a:t>
            </a:r>
          </a:p>
          <a:p>
            <a:pPr algn="just">
              <a:buFont typeface="Courier New" pitchFamily="49" charset="0"/>
              <a:buChar char="o"/>
            </a:pPr>
            <a:r>
              <a:rPr lang="ru-RU" sz="26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Обобщать представления о взаимосвязи труда людей разных профессий. (Как хлеб на нашем столе появился? Кто построил этот дом?) </a:t>
            </a:r>
          </a:p>
          <a:p>
            <a:pPr algn="just">
              <a:buFont typeface="Courier New" pitchFamily="49" charset="0"/>
              <a:buChar char="o"/>
            </a:pPr>
            <a:r>
              <a:rPr lang="ru-RU" sz="26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Способствовать  приобретению  знаний дошкольников о труде людей из разных источников (книги, телевидение, рассказы взрослых и т. д.).</a:t>
            </a:r>
          </a:p>
          <a:p>
            <a:pPr algn="just">
              <a:buFont typeface="Courier New" pitchFamily="49" charset="0"/>
              <a:buChar char="o"/>
            </a:pPr>
            <a:r>
              <a:rPr lang="ru-RU" sz="26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Уточнять представления о типичных, видовых, индивидуальных признаках предметов. </a:t>
            </a:r>
          </a:p>
          <a:p>
            <a:pPr algn="just">
              <a:buFont typeface="Courier New" pitchFamily="49" charset="0"/>
              <a:buChar char="o"/>
            </a:pPr>
            <a:r>
              <a:rPr lang="ru-RU" sz="26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Воспитывать чувство уважения и благодарности к людям, создающим разнообразные предметы и ценности, стремление оказывать помощь взрослым, проявлять заботу о них и внимание к их работе. </a:t>
            </a:r>
          </a:p>
          <a:p>
            <a:pPr algn="just">
              <a:buFont typeface="Courier New" pitchFamily="49" charset="0"/>
              <a:buChar char="o"/>
            </a:pPr>
            <a:r>
              <a:rPr lang="ru-RU" sz="26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Формировать представления  детей о структуре трудового процесса, умение вычленять ее компоненты, выстраивая схему трудового процесса</a:t>
            </a:r>
          </a:p>
          <a:p>
            <a:pPr algn="just">
              <a:buFont typeface="Courier New" pitchFamily="49" charset="0"/>
              <a:buChar char="o"/>
            </a:pPr>
            <a:r>
              <a:rPr lang="ru-RU" sz="26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Отображать в сюжетно-ролевой  игре знания о труде взрослых, о нормах взаимоотношений людей труда, о культуре </a:t>
            </a:r>
            <a:r>
              <a:rPr lang="ru-RU" sz="26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труда</a:t>
            </a:r>
            <a:endParaRPr lang="ru-RU" sz="26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ablDMnJDz9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2108127" y="-947887"/>
            <a:ext cx="4711724" cy="84249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qLvTHynbfGk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692696"/>
            <a:ext cx="3888432" cy="5184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5517232"/>
            <a:ext cx="4572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«ПОВАР»</a:t>
            </a:r>
            <a:endParaRPr lang="ru-RU" sz="2800" dirty="0"/>
          </a:p>
        </p:txBody>
      </p:sp>
      <p:pic>
        <p:nvPicPr>
          <p:cNvPr id="9" name="Рисунок 8" descr="8ZC5aX2bSJ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620688"/>
            <a:ext cx="4425179" cy="5256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211960" y="5589240"/>
            <a:ext cx="4355976" cy="100811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С/Р ИГРА «КАФЕ»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Q61D0aJ7Fy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30" y="404665"/>
            <a:ext cx="5184575" cy="38884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539552" y="4221089"/>
            <a:ext cx="457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«ОФИЦИАНТ»</a:t>
            </a:r>
            <a:endParaRPr lang="ru-RU" sz="2800" dirty="0"/>
          </a:p>
        </p:txBody>
      </p:sp>
      <p:pic>
        <p:nvPicPr>
          <p:cNvPr id="6" name="Рисунок 5" descr="UoyrkhiW13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1556792"/>
            <a:ext cx="3795886" cy="50611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kgMU4Pb4QW4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0" y="692696"/>
            <a:ext cx="4104456" cy="54658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DRUooMCHTA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764704"/>
            <a:ext cx="4109523" cy="5472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907704" y="188640"/>
            <a:ext cx="59046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«МАСТЕР ПО МАНИКЮРУ»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355976" y="6093297"/>
            <a:ext cx="4572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«ВИЗАЖИСТ»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323528" y="5733256"/>
            <a:ext cx="4464496" cy="112474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С/Р ИГРА</a:t>
            </a:r>
            <a:b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«САЛОН КРАСОТЫ»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ESMRaV2eHE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99992" y="620688"/>
            <a:ext cx="4320480" cy="57535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PEa3WwDJtJQ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620688"/>
            <a:ext cx="4271741" cy="5688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860032" y="4941168"/>
            <a:ext cx="4283968" cy="172819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С/Р ИГРА МАГАЗИН</a:t>
            </a:r>
            <a:b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«КОЛБАСНЫЙ </a:t>
            </a:r>
            <a:b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ОТДЕЛ»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35696" y="188640"/>
            <a:ext cx="55446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«ПРОДАВЕЦ -КАССИР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5so0QDLo3sU.jpg"/>
          <p:cNvPicPr>
            <a:picLocks noChangeAspect="1"/>
          </p:cNvPicPr>
          <p:nvPr/>
        </p:nvPicPr>
        <p:blipFill>
          <a:blip r:embed="rId2" cstate="print"/>
          <a:srcRect l="10427" r="12409"/>
          <a:stretch>
            <a:fillRect/>
          </a:stretch>
        </p:blipFill>
        <p:spPr>
          <a:xfrm rot="5400000">
            <a:off x="3234851" y="3470004"/>
            <a:ext cx="3034337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633864"/>
            <a:ext cx="4104456" cy="1224136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С/Р ИГРА «ПОЛИКЛИНИКА»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nIlqBEn6bE4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251520" y="620688"/>
            <a:ext cx="3313168" cy="44121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EAtwnVqlNGQ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96136" y="620688"/>
            <a:ext cx="3347864" cy="44583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79" y="188640"/>
            <a:ext cx="2324937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zWQZ99Xyz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7003" y="107250"/>
            <a:ext cx="8653469" cy="6490102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51520" y="548680"/>
            <a:ext cx="4320480" cy="1152128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С/Р ИГРА «ВЕТЕРИНАРНАЯ КЛИНИКА»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306</TotalTime>
  <Words>305</Words>
  <Application>Microsoft Office PowerPoint</Application>
  <PresentationFormat>Экран (4:3)</PresentationFormat>
  <Paragraphs>32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Эркер</vt:lpstr>
      <vt:lpstr>Муниципальное бюджетное дошкольное образовательное учреждение «Детский сад № 365 г. Челябинска»</vt:lpstr>
      <vt:lpstr>СЮЖЕТНО – РОЛЕВЫЕ ИГРЫ ПО ОЗНАКОМЛЕНИЮ ДОШКОЛЬНИКОВ С ПРОФЕССИЯМИ</vt:lpstr>
      <vt:lpstr>Слайд 3</vt:lpstr>
      <vt:lpstr>С/Р ИГРА «КАФЕ»</vt:lpstr>
      <vt:lpstr>Слайд 5</vt:lpstr>
      <vt:lpstr>С/Р ИГРА  «САЛОН КРАСОТЫ»</vt:lpstr>
      <vt:lpstr>С/Р ИГРА МАГАЗИН «КОЛБАСНЫЙ  ОТДЕЛ»</vt:lpstr>
      <vt:lpstr>С/Р ИГРА «ПОЛИКЛИНИКА»</vt:lpstr>
      <vt:lpstr>С/Р ИГРА «ВЕТЕРИНАРНАЯ КЛИНИКА»</vt:lpstr>
      <vt:lpstr>Слайд 10</vt:lpstr>
      <vt:lpstr>С/Р ИГРА «СБЕРБАНК»</vt:lpstr>
      <vt:lpstr>С/Р ИГРА «АТЕЛЬЕ»</vt:lpstr>
      <vt:lpstr>С/Р ИГРА «ПОЖАРНЫЕ»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дошкольное образовательное учреждение «Детский сад № 365 г. Челябинска»</dc:title>
  <dc:creator>USER</dc:creator>
  <cp:lastModifiedBy>USER</cp:lastModifiedBy>
  <cp:revision>36</cp:revision>
  <dcterms:created xsi:type="dcterms:W3CDTF">2025-03-11T08:29:45Z</dcterms:created>
  <dcterms:modified xsi:type="dcterms:W3CDTF">2025-03-13T08:04:56Z</dcterms:modified>
</cp:coreProperties>
</file>