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1242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557D35A-5EF5-4C88-9D8D-3CF5E5D82C8D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7"/>
            <a:ext cx="871296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Муниципальное бюджетное дошкольное образовательное учреждение «Детский сад № 365 г. Челябинска»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ЕДАГОГИЧЕСКИЙ ПРОЕКТ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«ФОРМИРОВАНИЕ ЭКОЛОГИЧЕСКОЙ КУЛЬТУРЫ ДЕТЕЙ ЧЕРЕЗ ОЗНАКОМЛЕНИЕ С ПРИРОДОЙ РОДНОГО КРАЯ»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r"/>
            <a:r>
              <a:rPr lang="ru-RU" dirty="0" smtClean="0"/>
              <a:t>Воспитатель:</a:t>
            </a:r>
          </a:p>
          <a:p>
            <a:pPr algn="r"/>
            <a:r>
              <a:rPr lang="ru-RU" dirty="0" smtClean="0"/>
              <a:t>Иванова Е.И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04369"/>
            <a:ext cx="5688632" cy="274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25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Птицы родного края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717" y="1187322"/>
            <a:ext cx="4488477" cy="5643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265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Растения родного края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50822"/>
            <a:ext cx="3601556" cy="3601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96" y="1196752"/>
            <a:ext cx="3960000" cy="54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4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424936" cy="6336704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ознакомление детей  младшего дошкольного возраста с объектами природы родного края, особенностями взаимоотношения человека с окружающей средой, формирование начал экологической культуры.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•	</a:t>
            </a:r>
            <a:r>
              <a:rPr lang="ru-RU" sz="2900" dirty="0" smtClean="0"/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расширять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представления детей о растениях и животных, продолжать знакомить с домашними животными и их детенышами, особенностями их поведения и питания.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расширять представления о диких животных (медведь, лиса, белка, еж и др.)  учить узнавать лягушку.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учить наблюдать за птицами, прилетающими на участок (ворона, голубь, синица, воробей, снегирь), подкармливать их зимой.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учить отличать и назвать по внешнему виду: овощи (огурец, помидор, морковь, репа), фрукты (яблоко, груша, персики), ягоды (малина, смородина).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знакомить с некоторыми растениями данной местности: с деревьями, цветущими травянистыми растениями (одуванчик, мать-и-мачеха). знакомить с комнатными растениями (фикус, герань).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дать представления о том, что для роста растений нужны земля, вода и воздух.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учить отражать полученные впечатления в речи и продуктивных видах деятельности.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формировать умение понимать простейшие взаимосвязи в природе (если растение не полить, оно может засохнуть и т. п.).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знакомить детей с правилами поведения в природе (не рвать без надобности растения, не ломать ветки деревьев, не трогать животных и др.).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93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4375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этап: подготовительный (октябрь - декабрь 2022г.)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сбор методической и художественной литературы по теме;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подбор дидактических игр;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обогащение личного опыта детей;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подготовка и сбор материала для создания пособий;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привлечение родителей к совместной деятельности с детьми;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составление перспективного плана совместной деятельности с детьми.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62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799288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4375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 этап: практически - внедрение и реализация проекта (январь - февраль 2023 г.)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подготовка материалов и оборудования для совместной деятельности с детьми;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подбор  детской и научной литературы;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привлечение родителей к совместной деятельности;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корректировка  плана совместной деятельности с детьми;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организация открытых педагогических мероприятий для родителей, коллег;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обобщение опыта работы по реализации проекта;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организация мастер-классов для коллег.</a:t>
            </a:r>
          </a:p>
          <a:p>
            <a:pPr indent="714375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20688"/>
            <a:ext cx="820891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 этап: заключительный (апрель 2023 г.)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активизация игр;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анализ и оценка результативности реализации проекта;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определение проблем, препятствующих достижению ожидаемого результата;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осуществление комплексной рефлексии проектной деятельности;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обобщение и распространение опыта в профессиональных сетевых ресурсах.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оформление методической разработки;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дополнение созданного игрового пространства новыми предметами, материалами.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8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Дикие животные родного края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911003"/>
            <a:ext cx="3494975" cy="5642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973633"/>
            <a:ext cx="2638134" cy="2638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0" r="35802"/>
          <a:stretch/>
        </p:blipFill>
        <p:spPr>
          <a:xfrm>
            <a:off x="4391981" y="3592315"/>
            <a:ext cx="2795230" cy="2792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606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848872" cy="5326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7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9712" y="30877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Домашние животные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544" y="1052736"/>
            <a:ext cx="33975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052135"/>
            <a:ext cx="37475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107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62" y="1052736"/>
            <a:ext cx="8208912" cy="4731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938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99</TotalTime>
  <Words>207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2023-04-05T07:57:00Z</dcterms:created>
  <dcterms:modified xsi:type="dcterms:W3CDTF">2023-04-05T09:36:39Z</dcterms:modified>
</cp:coreProperties>
</file>