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61" r:id="rId5"/>
    <p:sldId id="263" r:id="rId6"/>
    <p:sldId id="262" r:id="rId7"/>
    <p:sldId id="264" r:id="rId8"/>
    <p:sldId id="265" r:id="rId9"/>
    <p:sldId id="259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29.04.2025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29.04.2025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29.04.2025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29.04.2025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litres.ru/stiven-king/ono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litres.ru/naomi-frenkel/deti/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mvideo.ru/" TargetMode="External"/><Relationship Id="rId2" Type="http://schemas.openxmlformats.org/officeDocument/2006/relationships/hyperlink" Target="http://www.litres.ru/aleksandr-aleksandrov-6/bez-raboty/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03648" y="2420888"/>
            <a:ext cx="6728743" cy="1204306"/>
          </a:xfrm>
        </p:spPr>
        <p:txBody>
          <a:bodyPr/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СЕМИНАР-ПРАКТИКУМ</a:t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«Новые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технологии для нового поколения. Формы и способы их использования в практике работы детского сада»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62224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2960" y="332656"/>
            <a:ext cx="7520940" cy="5256584"/>
          </a:xfrm>
        </p:spPr>
        <p:txBody>
          <a:bodyPr>
            <a:normAutofit/>
          </a:bodyPr>
          <a:lstStyle/>
          <a:p>
            <a:r>
              <a:rPr lang="ru-RU" sz="24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Технология</a:t>
            </a:r>
            <a:r>
              <a:rPr lang="ru-RU" sz="2400" dirty="0"/>
              <a:t> – это совокупность приемов, применяемых в каком-либо деле, мастерстве, искусстве (толковый словарь).</a:t>
            </a:r>
          </a:p>
          <a:p>
            <a:r>
              <a:rPr lang="ru-RU" sz="24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Педагогическая технология</a:t>
            </a:r>
            <a:r>
              <a:rPr lang="ru-RU" sz="2400" dirty="0"/>
              <a:t> - это совокупность психолого-педагогических установок, определяющих специальный набор и компоновку форм, методов, способов, приёмов обучения, воспитательных средств; </a:t>
            </a:r>
            <a:r>
              <a:rPr lang="ru-RU" sz="2400" dirty="0">
                <a:hlinkClick r:id="rId2"/>
              </a:rPr>
              <a:t>она</a:t>
            </a:r>
            <a:r>
              <a:rPr lang="ru-RU" sz="2400" dirty="0"/>
              <a:t> есть организационно - методический инструментарий педагогического процесса (Б.Т. Лихачёв).</a:t>
            </a: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5500751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476672"/>
            <a:ext cx="7520940" cy="4560620"/>
          </a:xfrm>
        </p:spPr>
        <p:txBody>
          <a:bodyPr>
            <a:normAutofit fontScale="92500" lnSpcReduction="10000"/>
          </a:bodyPr>
          <a:lstStyle/>
          <a:p>
            <a:r>
              <a:rPr lang="ru-RU" sz="2400" dirty="0"/>
              <a:t>К числу современных образовательных технологий можно отнести: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ru-RU" sz="2400" dirty="0" err="1"/>
              <a:t>здоровьесберегающие</a:t>
            </a:r>
            <a:r>
              <a:rPr lang="ru-RU" sz="2400" dirty="0"/>
              <a:t> технологии;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ru-RU" sz="2400" dirty="0"/>
              <a:t>технологии проектной деятельности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ru-RU" sz="2400" dirty="0"/>
              <a:t>технология исследовательской деятельности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ru-RU" sz="2400" i="1" dirty="0"/>
              <a:t> </a:t>
            </a:r>
            <a:r>
              <a:rPr lang="ru-RU" sz="2400" dirty="0"/>
              <a:t>информационно-коммуникационные технологии;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ru-RU" sz="2400" dirty="0"/>
              <a:t>личностно-ориентированные технологии;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ru-RU" sz="2400" dirty="0"/>
              <a:t>технология портфолио дошкольника и воспитателя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ru-RU" sz="2400" dirty="0"/>
              <a:t>игровая технология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ru-RU" sz="2400" dirty="0"/>
              <a:t>технология «ТРИЗ» и др.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395007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620688"/>
            <a:ext cx="7520940" cy="548640"/>
          </a:xfrm>
        </p:spPr>
        <p:txBody>
          <a:bodyPr/>
          <a:lstStyle/>
          <a:p>
            <a:r>
              <a:rPr lang="ru-RU" u="sng" dirty="0"/>
              <a:t>Технология исследовательской деятельности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100628"/>
            <a:ext cx="8640960" cy="5568732"/>
          </a:xfrm>
        </p:spPr>
        <p:txBody>
          <a:bodyPr>
            <a:normAutofit/>
          </a:bodyPr>
          <a:lstStyle/>
          <a:p>
            <a:r>
              <a:rPr lang="ru-RU" i="1" dirty="0"/>
              <a:t>Цель исследовательской деятельности в детском саду</a:t>
            </a:r>
            <a:r>
              <a:rPr lang="ru-RU" dirty="0"/>
              <a:t> - сформировать у дошкольников основные ключевые компетенции, способность к исследовательскому типу мышления.</a:t>
            </a:r>
          </a:p>
          <a:p>
            <a:r>
              <a:rPr lang="ru-RU" dirty="0"/>
              <a:t>Методы и </a:t>
            </a:r>
            <a:r>
              <a:rPr lang="ru-RU" dirty="0" smtClean="0"/>
              <a:t>приемы:</a:t>
            </a:r>
          </a:p>
          <a:p>
            <a:r>
              <a:rPr lang="ru-RU" dirty="0"/>
              <a:t>- эвристические беседы;</a:t>
            </a:r>
          </a:p>
          <a:p>
            <a:r>
              <a:rPr lang="ru-RU" dirty="0"/>
              <a:t>- постановка и решение вопросов проблемного характера;</a:t>
            </a:r>
          </a:p>
          <a:p>
            <a:r>
              <a:rPr lang="ru-RU" dirty="0"/>
              <a:t>- наблюдения;</a:t>
            </a:r>
          </a:p>
          <a:p>
            <a:r>
              <a:rPr lang="ru-RU" dirty="0"/>
              <a:t>- моделирование (создание моделей об изменениях в неживой природе);</a:t>
            </a:r>
          </a:p>
          <a:p>
            <a:r>
              <a:rPr lang="ru-RU" dirty="0"/>
              <a:t>- опыты;</a:t>
            </a:r>
          </a:p>
          <a:p>
            <a:r>
              <a:rPr lang="ru-RU" dirty="0"/>
              <a:t>- фиксация результатов: наблюдений, опытов, экспериментов,  трудовой деятельности;</a:t>
            </a:r>
          </a:p>
          <a:p>
            <a:r>
              <a:rPr lang="ru-RU" dirty="0"/>
              <a:t>- «погружение» в краски, звуки, запахи и образы природы;</a:t>
            </a:r>
          </a:p>
          <a:p>
            <a:r>
              <a:rPr lang="ru-RU" dirty="0"/>
              <a:t>- подражание голосам и звукам природы;</a:t>
            </a:r>
          </a:p>
          <a:p>
            <a:r>
              <a:rPr lang="ru-RU" dirty="0"/>
              <a:t>- использование художественного слова;</a:t>
            </a:r>
          </a:p>
          <a:p>
            <a:r>
              <a:rPr lang="ru-RU" dirty="0"/>
              <a:t>- дидактические игры, игровые обучающие и творчески развивающие </a:t>
            </a:r>
          </a:p>
          <a:p>
            <a:r>
              <a:rPr lang="ru-RU" dirty="0"/>
              <a:t>ситуации;</a:t>
            </a:r>
          </a:p>
          <a:p>
            <a:r>
              <a:rPr lang="ru-RU" dirty="0"/>
              <a:t>- трудовые поручения, действия.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24562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548680"/>
            <a:ext cx="7520940" cy="548640"/>
          </a:xfrm>
        </p:spPr>
        <p:txBody>
          <a:bodyPr/>
          <a:lstStyle/>
          <a:p>
            <a:r>
              <a:rPr lang="ru-RU" b="1" i="1" dirty="0"/>
              <a:t>Содержание познавательно-исследовательской деятельности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100628"/>
            <a:ext cx="8856984" cy="5757372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ru-RU" dirty="0" smtClean="0"/>
              <a:t>1. Опыты </a:t>
            </a:r>
            <a:r>
              <a:rPr lang="ru-RU" dirty="0"/>
              <a:t>(экспериментирование)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ru-RU" dirty="0"/>
              <a:t>Состояние и превращение вещества.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ru-RU" dirty="0"/>
              <a:t>Движение   воздуха, воды.</a:t>
            </a:r>
            <a:r>
              <a:rPr lang="ru-RU" i="1" dirty="0"/>
              <a:t> </a:t>
            </a:r>
            <a:endParaRPr lang="ru-RU" dirty="0"/>
          </a:p>
          <a:p>
            <a:pPr lvl="0">
              <a:buFont typeface="Arial" panose="020B0604020202020204" pitchFamily="34" charset="0"/>
              <a:buChar char="•"/>
            </a:pPr>
            <a:r>
              <a:rPr lang="ru-RU" dirty="0"/>
              <a:t>Свойства почвы и минералов.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ru-RU" dirty="0"/>
              <a:t>Условия жизни растений.</a:t>
            </a:r>
          </a:p>
          <a:p>
            <a:pPr lvl="0"/>
            <a:r>
              <a:rPr lang="ru-RU" dirty="0" smtClean="0"/>
              <a:t>2. Коллекционирование </a:t>
            </a:r>
            <a:r>
              <a:rPr lang="ru-RU" dirty="0"/>
              <a:t>(классификационная работа)</a:t>
            </a:r>
            <a:r>
              <a:rPr lang="ru-RU" i="1" dirty="0"/>
              <a:t> </a:t>
            </a:r>
            <a:endParaRPr lang="ru-RU" dirty="0"/>
          </a:p>
          <a:p>
            <a:pPr lvl="0">
              <a:buFont typeface="Arial" panose="020B0604020202020204" pitchFamily="34" charset="0"/>
              <a:buChar char="•"/>
            </a:pPr>
            <a:r>
              <a:rPr lang="ru-RU" dirty="0"/>
              <a:t>Виды растений.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ru-RU" dirty="0"/>
              <a:t>Виды животных.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ru-RU" dirty="0"/>
              <a:t>Виды строительных сооружений.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ru-RU" dirty="0"/>
              <a:t>Виды транспорта.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ru-RU" dirty="0"/>
              <a:t>Виды профессий.</a:t>
            </a:r>
          </a:p>
          <a:p>
            <a:pPr lvl="0"/>
            <a:r>
              <a:rPr lang="ru-RU" dirty="0" smtClean="0"/>
              <a:t>3. Путешествие </a:t>
            </a:r>
            <a:r>
              <a:rPr lang="ru-RU" dirty="0"/>
              <a:t>по карте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ru-RU" dirty="0"/>
              <a:t>Стороны света.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ru-RU" dirty="0"/>
              <a:t> Рельефы местности.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ru-RU" dirty="0"/>
              <a:t>Природные    ландшафты и их обитатели.</a:t>
            </a:r>
            <a:r>
              <a:rPr lang="ru-RU" i="1" dirty="0"/>
              <a:t> </a:t>
            </a:r>
            <a:endParaRPr lang="ru-RU" dirty="0"/>
          </a:p>
          <a:p>
            <a:pPr lvl="0">
              <a:buFont typeface="Arial" panose="020B0604020202020204" pitchFamily="34" charset="0"/>
              <a:buChar char="•"/>
            </a:pPr>
            <a:r>
              <a:rPr lang="ru-RU" dirty="0"/>
              <a:t>Части света, их природные и культурные «метки» - символы.</a:t>
            </a:r>
          </a:p>
          <a:p>
            <a:pPr lvl="0"/>
            <a:r>
              <a:rPr lang="ru-RU" dirty="0" smtClean="0"/>
              <a:t>4. Путешествие </a:t>
            </a:r>
            <a:r>
              <a:rPr lang="ru-RU" dirty="0"/>
              <a:t>по «реке времени»</a:t>
            </a:r>
          </a:p>
          <a:p>
            <a:pPr lvl="0"/>
            <a:r>
              <a:rPr lang="ru-RU" dirty="0"/>
              <a:t>Прошлое и настоящее    человечества (историческое время) в «метках» материальной цивилизации (например, Египет — пирамиды).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415552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u="sng" dirty="0"/>
              <a:t>Технологии проектной деятельности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000" i="1" dirty="0" smtClean="0"/>
              <a:t>Цель</a:t>
            </a:r>
            <a:r>
              <a:rPr lang="ru-RU" sz="2000" i="1" dirty="0"/>
              <a:t>: </a:t>
            </a:r>
            <a:r>
              <a:rPr lang="ru-RU" sz="2000" u="sng" dirty="0"/>
              <a:t>Развитие и обогащение социально-личностного опыта посредством включения </a:t>
            </a:r>
            <a:r>
              <a:rPr lang="ru-RU" sz="20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"/>
              </a:rPr>
              <a:t>детей</a:t>
            </a:r>
            <a:r>
              <a:rPr lang="ru-RU" sz="2000" u="sng" dirty="0"/>
              <a:t> в сферу межличностного взаимодействия.</a:t>
            </a:r>
          </a:p>
          <a:p>
            <a:r>
              <a:rPr lang="ru-RU" sz="2000" dirty="0"/>
              <a:t>В основу проектной деятельности  заложена идея о направленности познавательной деятельности дошкольников на результат, который достигается в процессе совместной работы педагога, детей над определённой практической проблемой (темой).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417143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620688"/>
            <a:ext cx="7520940" cy="548640"/>
          </a:xfrm>
        </p:spPr>
        <p:txBody>
          <a:bodyPr/>
          <a:lstStyle/>
          <a:p>
            <a:r>
              <a:rPr lang="ru-RU" u="sng" dirty="0"/>
              <a:t>Информационно-коммуникативные технологии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361276"/>
            <a:ext cx="8092380" cy="5496724"/>
          </a:xfrm>
        </p:spPr>
        <p:txBody>
          <a:bodyPr>
            <a:normAutofit/>
          </a:bodyPr>
          <a:lstStyle/>
          <a:p>
            <a:r>
              <a:rPr lang="ru-RU" sz="1800" dirty="0"/>
              <a:t>ИКТ в </a:t>
            </a:r>
            <a:r>
              <a:rPr lang="ru-RU" sz="1800" dirty="0">
                <a:hlinkClick r:id="rId2"/>
              </a:rPr>
              <a:t>работе</a:t>
            </a:r>
            <a:r>
              <a:rPr lang="ru-RU" sz="1800" dirty="0"/>
              <a:t> современного педагога:</a:t>
            </a:r>
          </a:p>
          <a:p>
            <a:r>
              <a:rPr lang="ru-RU" sz="1800" dirty="0"/>
              <a:t>1. Подбор иллюстративного материала к занятиям и для оформления стендов, группы, кабинетов (сканирование, интернет, принтер, презентация).</a:t>
            </a:r>
          </a:p>
          <a:p>
            <a:r>
              <a:rPr lang="ru-RU" sz="1800" dirty="0"/>
              <a:t>2. Подбор дополнительного познавательного материала к занятиям, знакомство со   сценариями праздников и других мероприятий.</a:t>
            </a:r>
          </a:p>
          <a:p>
            <a:r>
              <a:rPr lang="ru-RU" sz="1800" dirty="0"/>
              <a:t>3. Обмен опытом, знакомство с периодикой, наработками других педагогов России и зарубежья.</a:t>
            </a:r>
          </a:p>
          <a:p>
            <a:r>
              <a:rPr lang="ru-RU" sz="1800" dirty="0"/>
              <a:t>4. Оформление групповой документации, отчетов. </a:t>
            </a:r>
            <a:r>
              <a:rPr lang="ru-RU" sz="1800" dirty="0">
                <a:hlinkClick r:id="rId3"/>
              </a:rPr>
              <a:t>Компьютер</a:t>
            </a:r>
            <a:r>
              <a:rPr lang="ru-RU" sz="1800" dirty="0"/>
              <a:t> позволит не писать отчеты и анализы каждый раз, а достаточно набрать один раз схему и в дальнейшем только вносить необходимые изменения.</a:t>
            </a:r>
          </a:p>
          <a:p>
            <a:r>
              <a:rPr lang="ru-RU" sz="1800" dirty="0"/>
              <a:t>5. Создание презентаций в программе </a:t>
            </a:r>
            <a:r>
              <a:rPr lang="ru-RU" sz="1800" dirty="0" err="1"/>
              <a:t>РowerРoint</a:t>
            </a:r>
            <a:r>
              <a:rPr lang="ru-RU" sz="1800" dirty="0"/>
              <a:t> для повышения эффективности образовательных занятий с детьми и педагогической компетенции у родителей в процессе проведения родительских собраний.</a:t>
            </a:r>
          </a:p>
          <a:p>
            <a:r>
              <a:rPr lang="ru-RU" sz="1800" dirty="0"/>
              <a:t>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969167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620688"/>
            <a:ext cx="7520940" cy="548640"/>
          </a:xfrm>
        </p:spPr>
        <p:txBody>
          <a:bodyPr/>
          <a:lstStyle/>
          <a:p>
            <a:r>
              <a:rPr lang="ru-RU" u="sng" dirty="0"/>
              <a:t>Игровая технология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2960" y="1100628"/>
            <a:ext cx="7520940" cy="5757372"/>
          </a:xfrm>
        </p:spPr>
        <p:txBody>
          <a:bodyPr/>
          <a:lstStyle/>
          <a:p>
            <a:r>
              <a:rPr lang="ru-RU" sz="2000" dirty="0"/>
              <a:t>Строится как целостное образование, охватывающее определенную часть учебного процесса и объединенное общим содержанием, сюжетом, персонажем. В нее включаются последовательно:</a:t>
            </a:r>
          </a:p>
          <a:p>
            <a:pPr lvl="0"/>
            <a:r>
              <a:rPr lang="ru-RU" sz="2000" dirty="0"/>
              <a:t>игры и упражнения, формирующие умение выделять основные, характерные признаки предметов, сравнивать, сопоставлять их;</a:t>
            </a:r>
          </a:p>
          <a:p>
            <a:pPr lvl="0"/>
            <a:r>
              <a:rPr lang="ru-RU" sz="2000" dirty="0"/>
              <a:t>группы игр на обобщение предметов по определенным признакам;</a:t>
            </a:r>
          </a:p>
          <a:p>
            <a:pPr lvl="0"/>
            <a:r>
              <a:rPr lang="ru-RU" sz="2000" dirty="0"/>
              <a:t>группы игр, в процессе которых у дошкольников развивается умение отличать реальные явления от нереальных;</a:t>
            </a:r>
          </a:p>
          <a:p>
            <a:pPr lvl="0"/>
            <a:r>
              <a:rPr lang="ru-RU" sz="2000" dirty="0"/>
              <a:t> группы игр, воспитывающих умение владеть собой, быстроту реакции на слово, фонематический слух, смекалку и др.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959065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u="sng" dirty="0" err="1"/>
              <a:t>Здоровьесберегающие</a:t>
            </a:r>
            <a:r>
              <a:rPr lang="ru-RU" u="sng" dirty="0"/>
              <a:t> технологии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i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Целью</a:t>
            </a:r>
            <a:r>
              <a:rPr lang="ru-RU" sz="2000" i="1" dirty="0"/>
              <a:t> </a:t>
            </a:r>
            <a:r>
              <a:rPr lang="ru-RU" sz="2000" dirty="0" err="1"/>
              <a:t>здоровьесберегающих</a:t>
            </a:r>
            <a:r>
              <a:rPr lang="ru-RU" sz="2000" dirty="0"/>
              <a:t> технологий является обеспечение ребенку возможности сохранения здоровья, формирование у него необходимых знаний, умений, навыков по здоровому образу жизни.</a:t>
            </a:r>
          </a:p>
          <a:p>
            <a:r>
              <a:rPr lang="ru-RU" sz="2000" dirty="0" err="1"/>
              <a:t>Здоровьесберегающие</a:t>
            </a:r>
            <a:r>
              <a:rPr lang="ru-RU" sz="2000" dirty="0"/>
              <a:t> педагогические технологии включают все аспекты воздействия педагога на здоровье ребенка на разных уровнях — информационном, психологическом, биоэнергетическом.</a:t>
            </a:r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21144364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Углы">
  <a:themeElements>
    <a:clrScheme name="Углы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Углы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Углы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88</TotalTime>
  <Words>124</Words>
  <Application>Microsoft Office PowerPoint</Application>
  <PresentationFormat>Экран (4:3)</PresentationFormat>
  <Paragraphs>66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Углы</vt:lpstr>
      <vt:lpstr>СЕМИНАР-ПРАКТИКУМ «Новые технологии для нового поколения. Формы и способы их использования в практике работы детского сада»</vt:lpstr>
      <vt:lpstr>Презентация PowerPoint</vt:lpstr>
      <vt:lpstr>Презентация PowerPoint</vt:lpstr>
      <vt:lpstr>Технология исследовательской деятельности </vt:lpstr>
      <vt:lpstr>Содержание познавательно-исследовательской деятельности </vt:lpstr>
      <vt:lpstr>Технологии проектной деятельности</vt:lpstr>
      <vt:lpstr>Информационно-коммуникативные технологии </vt:lpstr>
      <vt:lpstr>Игровая технология </vt:lpstr>
      <vt:lpstr>Здоровьесберегающие технологии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СЕМИНАР-ПРАКТИКУМ «Новые технологии для нового поколения. Формы и способы их использования в практике работы детского сада»</dc:title>
  <dc:creator>Елена</dc:creator>
  <cp:lastModifiedBy>Пользователь Windows</cp:lastModifiedBy>
  <cp:revision>8</cp:revision>
  <dcterms:created xsi:type="dcterms:W3CDTF">2022-02-24T03:41:32Z</dcterms:created>
  <dcterms:modified xsi:type="dcterms:W3CDTF">2025-04-29T04:44:20Z</dcterms:modified>
</cp:coreProperties>
</file>