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280920" cy="2038195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КРУГЛЫЙ СТОЛ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«Использование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  развития познавательных способностей  дошкольников»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72974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ПОЗНАВАТЕЛЬНЫЕ СПОСОБНОСТИ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3024336" cy="3579849"/>
          </a:xfrm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1. </a:t>
            </a:r>
            <a:r>
              <a:rPr lang="ru-RU" dirty="0"/>
              <a:t>   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     Восприятие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     Память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     Речь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     Мышление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     Воображение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427984" y="1484784"/>
            <a:ext cx="3816424" cy="4896544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 </a:t>
            </a:r>
            <a:r>
              <a:rPr lang="ru-RU" sz="2800" dirty="0" smtClean="0"/>
              <a:t>КЛАССИФИКАЦИЯ ИГР</a:t>
            </a:r>
            <a:r>
              <a:rPr lang="ru-RU" dirty="0" smtClean="0"/>
              <a:t>:</a:t>
            </a:r>
          </a:p>
          <a:p>
            <a:pPr fontAlgn="base"/>
            <a:r>
              <a:rPr lang="ru-RU" sz="2400" dirty="0"/>
              <a:t>– игры, возникающие по инициативе ребёнка, – самодеятельные игры;</a:t>
            </a:r>
          </a:p>
          <a:p>
            <a:pPr fontAlgn="base"/>
            <a:r>
              <a:rPr lang="ru-RU" sz="2400" dirty="0"/>
              <a:t> – игры, возникающие по инициативе взрослого, внедряющего их с обра­зовательной и воспитательной целью;</a:t>
            </a:r>
          </a:p>
          <a:p>
            <a:pPr fontAlgn="base"/>
            <a:r>
              <a:rPr lang="ru-RU" sz="2400" dirty="0"/>
              <a:t>   – игры, идущие от исторически сложившихся традиций – этноса - народ­ные игры, которые могут возникать по инициативе взрослого.</a:t>
            </a:r>
          </a:p>
          <a:p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3347864" y="2636912"/>
            <a:ext cx="1008112" cy="7920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7738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268760"/>
            <a:ext cx="7520940" cy="548640"/>
          </a:xfrm>
        </p:spPr>
        <p:txBody>
          <a:bodyPr/>
          <a:lstStyle/>
          <a:p>
            <a:pPr algn="ctr"/>
            <a:r>
              <a:rPr lang="en-US" sz="4800" b="1" i="1" dirty="0" smtClean="0"/>
              <a:t>I</a:t>
            </a:r>
            <a:r>
              <a:rPr lang="ru-RU" sz="4800" b="1" i="1" dirty="0" smtClean="0"/>
              <a:t>. Развивающие </a:t>
            </a:r>
            <a:r>
              <a:rPr lang="ru-RU" sz="4800" b="1" i="1" dirty="0"/>
              <a:t>игры.</a:t>
            </a:r>
            <a:r>
              <a:rPr lang="ru-RU" b="1" i="1" dirty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764704"/>
            <a:ext cx="7520940" cy="672188"/>
          </a:xfrm>
        </p:spPr>
        <p:txBody>
          <a:bodyPr/>
          <a:lstStyle/>
          <a:p>
            <a:r>
              <a:rPr lang="ru-RU" dirty="0" smtClean="0"/>
              <a:t>                             </a:t>
            </a:r>
            <a:endParaRPr lang="ru-RU" dirty="0"/>
          </a:p>
        </p:txBody>
      </p:sp>
      <p:pic>
        <p:nvPicPr>
          <p:cNvPr id="4" name="Рисунок 3" descr="Организационная диаграмм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44824"/>
            <a:ext cx="6734120" cy="3922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98378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800" i="1" dirty="0"/>
              <a:t>Творческие развивающие игры с применением бросового материала</a:t>
            </a:r>
            <a:r>
              <a:rPr lang="ru-RU" sz="2800" i="1" dirty="0" smtClean="0"/>
              <a:t>.(педагог-психолог Лебедева Э.И.)</a:t>
            </a:r>
          </a:p>
          <a:p>
            <a:pPr marL="0" indent="0"/>
            <a:endParaRPr lang="ru-RU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800" i="1" dirty="0"/>
              <a:t>Речевые развивающие игры, направленные на развитие познавательной сферы детей (</a:t>
            </a:r>
            <a:r>
              <a:rPr lang="ru-RU" sz="2800" i="1" dirty="0" smtClean="0"/>
              <a:t>учитель-логопед Кулиш Г.Н., воспитатель </a:t>
            </a:r>
            <a:r>
              <a:rPr lang="ru-RU" sz="2800" i="1" dirty="0" err="1" smtClean="0"/>
              <a:t>Манапова</a:t>
            </a:r>
            <a:r>
              <a:rPr lang="ru-RU" sz="2800" i="1" dirty="0" smtClean="0"/>
              <a:t> Э.В.)</a:t>
            </a:r>
            <a:endParaRPr lang="ru-RU" sz="2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9433855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064676"/>
          </a:xfrm>
        </p:spPr>
        <p:txBody>
          <a:bodyPr>
            <a:normAutofit fontScale="62500" lnSpcReduction="20000"/>
          </a:bodyPr>
          <a:lstStyle/>
          <a:p>
            <a:r>
              <a:rPr lang="en-US" sz="4500" i="1" dirty="0" smtClean="0"/>
              <a:t>II</a:t>
            </a:r>
            <a:r>
              <a:rPr lang="ru-RU" sz="4500" i="1" dirty="0" smtClean="0"/>
              <a:t>.</a:t>
            </a:r>
            <a:r>
              <a:rPr lang="ru-RU" sz="4500" i="1" dirty="0"/>
              <a:t> Профессиональные СЮЖЕТНО-РОЛЕВЫЕ ИГРЫ  </a:t>
            </a:r>
            <a:r>
              <a:rPr lang="ru-RU" sz="4500" i="1" dirty="0" smtClean="0"/>
              <a:t>(воспитатель Фёдоровой А.В.)</a:t>
            </a:r>
            <a:endParaRPr lang="ru-RU" sz="4500" dirty="0"/>
          </a:p>
          <a:p>
            <a:r>
              <a:rPr lang="en-US" sz="4500" i="1" dirty="0"/>
              <a:t>III</a:t>
            </a:r>
            <a:r>
              <a:rPr lang="ru-RU" sz="4500" i="1" dirty="0"/>
              <a:t>. Музыкальные игры, направленные на развитие познавательной сферы </a:t>
            </a:r>
            <a:r>
              <a:rPr lang="ru-RU" sz="4500" i="1" dirty="0" smtClean="0"/>
              <a:t>детей( музыкальный руководитель </a:t>
            </a:r>
            <a:r>
              <a:rPr lang="ru-RU" sz="4500" i="1" dirty="0" err="1" smtClean="0"/>
              <a:t>Шулаева</a:t>
            </a:r>
            <a:r>
              <a:rPr lang="ru-RU" sz="4500" i="1" dirty="0" smtClean="0"/>
              <a:t> С.Г.)</a:t>
            </a:r>
            <a:endParaRPr lang="ru-RU" sz="4500" dirty="0"/>
          </a:p>
          <a:p>
            <a:r>
              <a:rPr lang="en-US" sz="4500" i="1" dirty="0"/>
              <a:t>IV</a:t>
            </a:r>
            <a:r>
              <a:rPr lang="ru-RU" sz="4500" i="1" dirty="0"/>
              <a:t>. Спортивные игры, направленные на развитие познавательной сферы </a:t>
            </a:r>
            <a:r>
              <a:rPr lang="ru-RU" sz="4500" i="1" dirty="0" smtClean="0"/>
              <a:t>детей(инструктор по ф-ре Плотникова В.Ю)</a:t>
            </a:r>
            <a:endParaRPr lang="ru-RU" sz="4500" dirty="0"/>
          </a:p>
          <a:p>
            <a:r>
              <a:rPr lang="ru-RU" sz="4500" i="1" dirty="0"/>
              <a:t> </a:t>
            </a:r>
            <a:endParaRPr lang="ru-RU" sz="4500" dirty="0"/>
          </a:p>
          <a:p>
            <a:r>
              <a:rPr lang="ru-RU" i="1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1641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23</TotalTime>
  <Words>90</Words>
  <Application>Microsoft Office PowerPoint</Application>
  <PresentationFormat>Экран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Углы</vt:lpstr>
      <vt:lpstr>Презентация PowerPoint</vt:lpstr>
      <vt:lpstr>ПОЗНАВАТЕЛЬНЫЕ СПОСОБНОСТИ</vt:lpstr>
      <vt:lpstr>I. Развивающие игры.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Пользователь Windows</cp:lastModifiedBy>
  <cp:revision>6</cp:revision>
  <dcterms:created xsi:type="dcterms:W3CDTF">2022-11-30T05:34:16Z</dcterms:created>
  <dcterms:modified xsi:type="dcterms:W3CDTF">2022-11-30T06:08:51Z</dcterms:modified>
</cp:coreProperties>
</file>