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61" r:id="rId5"/>
    <p:sldId id="264" r:id="rId6"/>
    <p:sldId id="265" r:id="rId7"/>
    <p:sldId id="260" r:id="rId8"/>
    <p:sldId id="258" r:id="rId9"/>
    <p:sldId id="259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933056"/>
            <a:ext cx="7304856" cy="2353816"/>
          </a:xfrm>
        </p:spPr>
        <p:txBody>
          <a:bodyPr>
            <a:normAutofit/>
          </a:bodyPr>
          <a:lstStyle/>
          <a:p>
            <a:r>
              <a:rPr lang="ru-RU" dirty="0" smtClean="0"/>
              <a:t>Цель: помочь детям не только стать физически крепкими и здоровыми, но и обеспечить благоприятные условия для воспитания и формирования основ полноценной, гармоничной личности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7776864" cy="2736304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4000" dirty="0" smtClean="0"/>
              <a:t>«Использование подвижных игр для развития познавательных способностей дошкольников»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200223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/>
              <a:t>Подвижные игры являются действенным способом развития познавательных способностей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460" y="2852936"/>
            <a:ext cx="8229600" cy="3672408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Арсенал игр позволяет каждому </a:t>
            </a:r>
          </a:p>
          <a:p>
            <a:pPr marL="45720" indent="0">
              <a:buNone/>
            </a:pPr>
            <a:r>
              <a:rPr lang="ru-RU" dirty="0" smtClean="0"/>
              <a:t>педагогу выбрать игры для </a:t>
            </a:r>
          </a:p>
          <a:p>
            <a:pPr marL="45720" indent="0">
              <a:buNone/>
            </a:pPr>
            <a:r>
              <a:rPr lang="ru-RU" dirty="0" smtClean="0"/>
              <a:t>использования в режиме дня </a:t>
            </a:r>
          </a:p>
          <a:p>
            <a:pPr marL="45720" indent="0">
              <a:buNone/>
            </a:pPr>
            <a:r>
              <a:rPr lang="ru-RU" dirty="0" smtClean="0"/>
              <a:t>в соответствии с возрастными </a:t>
            </a:r>
          </a:p>
          <a:p>
            <a:pPr marL="45720" indent="0">
              <a:buNone/>
            </a:pPr>
            <a:r>
              <a:rPr lang="ru-RU" dirty="0" smtClean="0"/>
              <a:t>особенностями детей в группе и </a:t>
            </a:r>
          </a:p>
          <a:p>
            <a:pPr marL="45720" indent="0">
              <a:buNone/>
            </a:pPr>
            <a:r>
              <a:rPr lang="ru-RU" dirty="0" smtClean="0"/>
              <a:t>индивидуальными </a:t>
            </a:r>
          </a:p>
          <a:p>
            <a:pPr marL="45720" indent="0">
              <a:buNone/>
            </a:pPr>
            <a:r>
              <a:rPr lang="ru-RU" dirty="0" smtClean="0"/>
              <a:t>предпочтениями.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566" y="3429000"/>
            <a:ext cx="3648000" cy="273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5890666"/>
          </a:xfrm>
        </p:spPr>
        <p:txBody>
          <a:bodyPr>
            <a:norm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352928" cy="6264696"/>
          </a:xfrm>
        </p:spPr>
        <p:txBody>
          <a:bodyPr/>
          <a:lstStyle/>
          <a:p>
            <a:pPr lvl="1">
              <a:buNone/>
            </a:pPr>
            <a:r>
              <a:rPr lang="ru-RU" dirty="0" smtClean="0"/>
              <a:t>   Цель дошкольного воспитания – всестороннее гармоничное развитие личности ребенка, которое предусматривает: охрану и укрепление его здоровья, обеспечение полноценного психического и физического развития. Физическое развитие детей охватывает те стороны жизни и воспитания, которые имеют решающее значение  для умственного, нравственного, трудового и эстетического развития. Базисное значение разностороннего физического развития на разных этапах онтогенеза хорошо известно.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212976"/>
            <a:ext cx="4512000" cy="33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2578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Цель познавательной деятельности состоит не только в усвоении детьми определенной системы знаний и умений, но и их психическом развитии.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3284984"/>
            <a:ext cx="7344816" cy="30963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Одной из форм организации познавательной деятельности дошкольника являются игры.  ориентируясь на работы психологов, решающих проблемы умственного развития дошкольников, в частности, развития познавательной деятельности детей позволяют считать дошкольный период </a:t>
            </a:r>
            <a:r>
              <a:rPr lang="ru-RU" dirty="0" err="1" smtClean="0"/>
              <a:t>сензитивным</a:t>
            </a:r>
            <a:r>
              <a:rPr lang="ru-RU" dirty="0" smtClean="0"/>
              <a:t> для развития познавательной деятельности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Вика\Desktop\IMG_20211212_115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700808"/>
            <a:ext cx="3663139" cy="49631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Игра – основной вид деятельности дошкольников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39552" y="2412178"/>
            <a:ext cx="4618856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Рациональный подбор специальных упражнений, средств и методики их применения в практике физического воспитания детей дошкольного возраста,  является основным условием развития познавательной активности детей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7862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Дошкольное детство – период формирования всех основных физиологических систем и органов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2564904"/>
            <a:ext cx="8075240" cy="392129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Чем больше предметов попадает в поле зрения ребенка, тем активнее становится познавательная потребность, которая превращается в любознательность. Психика содержит целый комплекс познавательных процессов, с помощью которых человек перерабатывает полученную информацию: Память</a:t>
            </a:r>
          </a:p>
          <a:p>
            <a:pPr lvl="0"/>
            <a:r>
              <a:rPr lang="ru-RU" dirty="0" smtClean="0"/>
              <a:t>Внимание</a:t>
            </a:r>
          </a:p>
          <a:p>
            <a:pPr lvl="0"/>
            <a:r>
              <a:rPr lang="ru-RU" dirty="0" smtClean="0"/>
              <a:t>Восприятие</a:t>
            </a:r>
          </a:p>
          <a:p>
            <a:pPr lvl="0"/>
            <a:r>
              <a:rPr lang="ru-RU" dirty="0" smtClean="0"/>
              <a:t>Мышление</a:t>
            </a:r>
          </a:p>
          <a:p>
            <a:pPr lvl="0"/>
            <a:r>
              <a:rPr lang="ru-RU" dirty="0" smtClean="0"/>
              <a:t>Воображение</a:t>
            </a:r>
          </a:p>
          <a:p>
            <a:pPr lvl="0"/>
            <a:r>
              <a:rPr lang="ru-RU" dirty="0" smtClean="0"/>
              <a:t>Речь</a:t>
            </a:r>
          </a:p>
          <a:p>
            <a:r>
              <a:rPr lang="ru-RU" dirty="0" smtClean="0"/>
              <a:t>Ощущения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77072"/>
            <a:ext cx="2736000" cy="205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91264" cy="20742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Принцип «познаем и развиваемся, играя» является главным в дошкольном детстве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132856"/>
            <a:ext cx="8496944" cy="4536504"/>
          </a:xfrm>
        </p:spPr>
        <p:txBody>
          <a:bodyPr>
            <a:normAutofit/>
          </a:bodyPr>
          <a:lstStyle/>
          <a:p>
            <a:pPr marL="4572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smtClean="0"/>
              <a:t>Игровые технологии повышают интерес и мотивацию, помогают не бояться ошибок, развивают коммуникацию. Ведь игра — это естественное состояние и потребность любого ребенка. В игре дети получают удовольствие от взаимодействия друг с другом, </a:t>
            </a:r>
          </a:p>
          <a:p>
            <a:pPr marL="45720" indent="18000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smtClean="0"/>
              <a:t>стараются победить, </a:t>
            </a:r>
          </a:p>
          <a:p>
            <a:pPr marL="45720" indent="18000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smtClean="0"/>
              <a:t>соревнуются, получают опыт </a:t>
            </a:r>
          </a:p>
          <a:p>
            <a:pPr marL="45720" indent="18000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smtClean="0"/>
              <a:t>от своих ошибок и </a:t>
            </a:r>
          </a:p>
          <a:p>
            <a:pPr marL="45720" indent="180000"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smtClean="0"/>
              <a:t>учатся исправлять их.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645024"/>
            <a:ext cx="403244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6512511" cy="114300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200" dirty="0" err="1" smtClean="0"/>
              <a:t>Нейроигры</a:t>
            </a:r>
            <a:r>
              <a:rPr lang="ru-RU" sz="3200" dirty="0" smtClean="0"/>
              <a:t> и </a:t>
            </a:r>
            <a:r>
              <a:rPr lang="ru-RU" sz="3200" dirty="0" err="1" smtClean="0"/>
              <a:t>кинезиологические</a:t>
            </a:r>
            <a:r>
              <a:rPr lang="ru-RU" sz="3200" dirty="0" smtClean="0"/>
              <a:t> упражнения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1628800"/>
            <a:ext cx="8507288" cy="49971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Способ корректировки и развития межполушарных связей</a:t>
            </a:r>
          </a:p>
          <a:p>
            <a:r>
              <a:rPr lang="ru-RU" dirty="0" smtClean="0"/>
              <a:t>Развитие моторных функций (общая и мелкая моторика)</a:t>
            </a:r>
          </a:p>
          <a:p>
            <a:r>
              <a:rPr lang="ru-RU" dirty="0"/>
              <a:t>С</a:t>
            </a:r>
            <a:r>
              <a:rPr lang="ru-RU" dirty="0" smtClean="0"/>
              <a:t>редство улучшения памяти, восприятия, внимания, ориентировки в окружающем пространстве (всех психических процессов, которые отвечают за усвоение новых знаний, приобретение умений и навыков) </a:t>
            </a:r>
          </a:p>
          <a:p>
            <a:r>
              <a:rPr lang="ru-RU" dirty="0" smtClean="0"/>
              <a:t>Вызывают стойкий интерес у ребенка, активно концентрируют его внимание, позволяют быстро переключиться с одной деятельности на другую, что способствует быстрому включению ребенка в занятие. </a:t>
            </a:r>
          </a:p>
          <a:p>
            <a:r>
              <a:rPr lang="ru-RU" dirty="0" smtClean="0"/>
              <a:t>Позволяют успокоиться и восстановить дыхание после интенсивных нагрузок</a:t>
            </a:r>
          </a:p>
          <a:p>
            <a:r>
              <a:rPr lang="ru-RU" dirty="0"/>
              <a:t>Р</a:t>
            </a:r>
            <a:r>
              <a:rPr lang="ru-RU" dirty="0" smtClean="0"/>
              <a:t>асширяют кругозор детей знаниями о разных приемах и способах укрепления здоровья и эмоционального благополучия</a:t>
            </a:r>
          </a:p>
          <a:p>
            <a:r>
              <a:rPr lang="ru-RU" dirty="0" smtClean="0"/>
              <a:t>Развивают координацию движений</a:t>
            </a:r>
          </a:p>
          <a:p>
            <a:r>
              <a:rPr lang="ru-RU" dirty="0" smtClean="0"/>
              <a:t>Способствуют развитию навыка самоконтроля и удержания программы действий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154362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dirty="0" smtClean="0"/>
              <a:t>По словам Выгодского «Игра по виду мало напоминает то к каким  результатам она приводит, и только внутренний глубокий анализ её даёт возможность определить процесс её движения и её роль в развитии дошкольника».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3573016"/>
            <a:ext cx="8568952" cy="23762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Развитие познавательной активности одна из задач   развивающей педагогики, а  основные принципы :</a:t>
            </a:r>
          </a:p>
          <a:p>
            <a:r>
              <a:rPr lang="ru-RU" dirty="0" smtClean="0"/>
              <a:t>·        Поддержка разнообразия и уникальности детства, как периода для развития и становления личности и всестороннего развития ребенка. </a:t>
            </a:r>
          </a:p>
          <a:p>
            <a:r>
              <a:rPr lang="ru-RU" dirty="0" smtClean="0"/>
              <a:t>·        Личностно-развивающий и гуманистический характер взаимодействия взрослых (родителей законных представителей), педагогических и иных работников организации) и детей;</a:t>
            </a:r>
          </a:p>
          <a:p>
            <a:r>
              <a:rPr lang="ru-RU" dirty="0" smtClean="0"/>
              <a:t>·        Формирование познавательных интересов и познавательных действий ребенка в различных видах деятельности.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КИНЕЗИОЛОГИЯ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Гимнастика для мозга в педагогике называется также </a:t>
            </a:r>
            <a:r>
              <a:rPr lang="ru-RU" dirty="0" err="1" smtClean="0"/>
              <a:t>кинезиологическими</a:t>
            </a:r>
            <a:r>
              <a:rPr lang="ru-RU" dirty="0" smtClean="0"/>
              <a:t> упражнениями. </a:t>
            </a:r>
            <a:r>
              <a:rPr lang="ru-RU" dirty="0" err="1" smtClean="0"/>
              <a:t>Кинезиология</a:t>
            </a:r>
            <a:r>
              <a:rPr lang="ru-RU" dirty="0" smtClean="0"/>
              <a:t> (от греческих «</a:t>
            </a:r>
            <a:r>
              <a:rPr lang="ru-RU" dirty="0" err="1" smtClean="0"/>
              <a:t>кинезис</a:t>
            </a:r>
            <a:r>
              <a:rPr lang="ru-RU" dirty="0" smtClean="0"/>
              <a:t>» — движение и «логос» — знание) – это  развитие умственных способностей личности через выполнение определенного рода заданий. Они помогают сбалансировано развивать оба полушария головного мозга.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373</TotalTime>
  <Words>485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«Использование подвижных игр для развития познавательных способностей дошкольников»</vt:lpstr>
      <vt:lpstr>. </vt:lpstr>
      <vt:lpstr>Цель познавательной деятельности состоит не только в усвоении детьми определенной системы знаний и умений, но и их психическом развитии.</vt:lpstr>
      <vt:lpstr>Игра – основной вид деятельности дошкольников</vt:lpstr>
      <vt:lpstr>Дошкольное детство – период формирования всех основных физиологических систем и органов</vt:lpstr>
      <vt:lpstr>Принцип «познаем и развиваемся, играя» является главным в дошкольном детстве</vt:lpstr>
      <vt:lpstr>Нейроигры и кинезиологические упражнения</vt:lpstr>
      <vt:lpstr>По словам Выгодского «Игра по виду мало напоминает то к каким  результатам она приводит, и только внутренний глубокий анализ её даёт возможность определить процесс её движения и её роль в развитии дошкольника». </vt:lpstr>
      <vt:lpstr>КИНЕЗИОЛОГИЯ</vt:lpstr>
      <vt:lpstr>Подвижные игры являются действенным способом развития познавательных способностей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нейроигр в физическом воспитании дошкольников» </dc:title>
  <dc:creator>administrator</dc:creator>
  <cp:lastModifiedBy>Пользователь Windows</cp:lastModifiedBy>
  <cp:revision>26</cp:revision>
  <dcterms:created xsi:type="dcterms:W3CDTF">2021-11-11T06:28:23Z</dcterms:created>
  <dcterms:modified xsi:type="dcterms:W3CDTF">2022-11-29T10:29:13Z</dcterms:modified>
</cp:coreProperties>
</file>