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7" r:id="rId11"/>
    <p:sldId id="258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755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625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665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8518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097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5463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129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613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176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99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11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549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342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7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1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62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79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75C744A-684B-4A98-AB4B-0971698FF3B0}" type="datetimeFigureOut">
              <a:rPr lang="ru-RU" smtClean="0"/>
              <a:t>28.11.2022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149D979-D16A-4842-B0C8-9ACEABD05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10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CE6457-1737-4E7D-8A6F-8BBBCDFE91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РЕЧЕВЫЕ ИГРЫ, НАПРАВЛЕННЫЕ НА РАЗВИТИЕ ПОЗНАВАТЕЛЬНОЙ АКТИВНОСТИ ДЕТЕЙ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88557D-ADE1-4E14-ACBC-FB2367D968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3816158"/>
            <a:ext cx="6400800" cy="194733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стол «Использование игр для развития познавательных способностей детей»</a:t>
            </a:r>
          </a:p>
        </p:txBody>
      </p:sp>
    </p:spTree>
    <p:extLst>
      <p:ext uri="{BB962C8B-B14F-4D97-AF65-F5344CB8AC3E}">
        <p14:creationId xmlns:p14="http://schemas.microsoft.com/office/powerpoint/2010/main" val="2707489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E4B3FE-2EC0-473C-BB84-08AE2A3FF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6BB7153-ECB1-4B2E-BD70-72F887D31D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63" y="1083469"/>
            <a:ext cx="4762500" cy="2819400"/>
          </a:xfrm>
        </p:spPr>
      </p:pic>
      <p:pic>
        <p:nvPicPr>
          <p:cNvPr id="4" name="Picture 2" descr="https://cdn.culture.ru/images/bb25f27a-7279-5a04-93dd-a5e753effccc">
            <a:extLst>
              <a:ext uri="{FF2B5EF4-FFF2-40B4-BE49-F238E27FC236}">
                <a16:creationId xmlns:a16="http://schemas.microsoft.com/office/drawing/2014/main" id="{8683E14D-3562-4BFA-9F0A-010D3505B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0860"/>
            <a:ext cx="12190285" cy="793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demiart.ru/forum/uploads11/post-513473-1357832084.gif">
            <a:extLst>
              <a:ext uri="{FF2B5EF4-FFF2-40B4-BE49-F238E27FC236}">
                <a16:creationId xmlns:a16="http://schemas.microsoft.com/office/drawing/2014/main" id="{8D6BFAFD-A969-421B-B5E7-4C5C32E0DD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45" y="2491500"/>
            <a:ext cx="7071355" cy="500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-fotki.yandex.ru/get/9259/181450557.8c/0_afdcb_5ce5a935_orig.gif">
            <a:extLst>
              <a:ext uri="{FF2B5EF4-FFF2-40B4-BE49-F238E27FC236}">
                <a16:creationId xmlns:a16="http://schemas.microsoft.com/office/drawing/2014/main" id="{3377103F-5ECD-4D7B-A77D-0CF4017261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730" y="-87540"/>
            <a:ext cx="23050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4">
            <a:extLst>
              <a:ext uri="{FF2B5EF4-FFF2-40B4-BE49-F238E27FC236}">
                <a16:creationId xmlns:a16="http://schemas.microsoft.com/office/drawing/2014/main" id="{B48ED5F5-ED6F-4BA9-BC03-8001F2A33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15" y="280987"/>
            <a:ext cx="7638380" cy="4521921"/>
          </a:xfrm>
          <a:prstGeom prst="rect">
            <a:avLst/>
          </a:prstGeom>
        </p:spPr>
      </p:pic>
      <p:pic>
        <p:nvPicPr>
          <p:cNvPr id="12" name="Picture 6" descr="https://acegif.com/wp-content/uploads/butterfly-animation-35.gif">
            <a:extLst>
              <a:ext uri="{FF2B5EF4-FFF2-40B4-BE49-F238E27FC236}">
                <a16:creationId xmlns:a16="http://schemas.microsoft.com/office/drawing/2014/main" id="{6645AA18-EE65-4A91-A014-8792C59B25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450" y="2143353"/>
            <a:ext cx="5159130" cy="464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s://img-fotki.yandex.ru/get/6701/181450557.62/0_a3d4d_82992aa0_orig.jpg">
            <a:extLst>
              <a:ext uri="{FF2B5EF4-FFF2-40B4-BE49-F238E27FC236}">
                <a16:creationId xmlns:a16="http://schemas.microsoft.com/office/drawing/2014/main" id="{1BD868AB-D9A2-4299-9E84-11D3FEF6A8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422" y="4199939"/>
            <a:ext cx="1850593" cy="262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848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1959F8-3B00-4D2B-A27C-5F077549D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7298F69-AE1A-4301-A189-9A6B3F35D6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6146"/>
            <a:ext cx="12265891" cy="8360198"/>
          </a:xfrm>
        </p:spPr>
      </p:pic>
      <p:pic>
        <p:nvPicPr>
          <p:cNvPr id="5122" name="Picture 2" descr="https://stihi.ru/pics/2010/04/16/7578.gif">
            <a:extLst>
              <a:ext uri="{FF2B5EF4-FFF2-40B4-BE49-F238E27FC236}">
                <a16:creationId xmlns:a16="http://schemas.microsoft.com/office/drawing/2014/main" id="{5EB4E390-7647-46B5-8D92-E1D9D8EB98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1" y="2587818"/>
            <a:ext cx="2687780" cy="234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thumbs.gfycat.com/PlayfulFirstAmericanalligator-max-1mb.gif">
            <a:extLst>
              <a:ext uri="{FF2B5EF4-FFF2-40B4-BE49-F238E27FC236}">
                <a16:creationId xmlns:a16="http://schemas.microsoft.com/office/drawing/2014/main" id="{0B95279A-C061-4774-9C4D-1F169C36338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164" y="901122"/>
            <a:ext cx="4756727" cy="356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cdn.edu.buncee.com/rackspace/bnc-assets/animations/b7b0e81603cc2b33d502bb8e6280c096/1db/1428011648_Yuki_032614Robin.gif">
            <a:extLst>
              <a:ext uri="{FF2B5EF4-FFF2-40B4-BE49-F238E27FC236}">
                <a16:creationId xmlns:a16="http://schemas.microsoft.com/office/drawing/2014/main" id="{3206D1A3-37A1-45B4-8151-054A72165C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91" y="4293391"/>
            <a:ext cx="3693968" cy="269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https://s7.hostingkartinok.com/uploads/images/2014/05/11400b1356711f60810675ce9c1c9299.gif">
            <a:extLst>
              <a:ext uri="{FF2B5EF4-FFF2-40B4-BE49-F238E27FC236}">
                <a16:creationId xmlns:a16="http://schemas.microsoft.com/office/drawing/2014/main" id="{F6DBFF53-A207-4276-BB85-8ABDD4DA5D4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746" y="1515223"/>
            <a:ext cx="4485533" cy="269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96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668F0-6149-4D4C-94DA-EF1FB56FE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FFC9DF-9FFA-46AE-A35A-3C55E4B58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140806" cy="55025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1160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BCF16F-7B97-44E4-97E5-90F21A88B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036D4B5-AB55-45A5-A3FB-A9C42C7E41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315" y="312322"/>
            <a:ext cx="9013103" cy="6233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FC5EFA9-B727-4D58-A163-1356F0F48403}"/>
              </a:ext>
            </a:extLst>
          </p:cNvPr>
          <p:cNvSpPr/>
          <p:nvPr/>
        </p:nvSpPr>
        <p:spPr>
          <a:xfrm>
            <a:off x="1865745" y="1570182"/>
            <a:ext cx="3315855" cy="23658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9819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0F9A32-EF2E-4FBB-A23C-D66D861EE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0885606-C996-42F4-8ECF-A01B1E008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89" y="268870"/>
            <a:ext cx="8892584" cy="6445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0189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395457-F7F0-4458-B0ED-70239860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7A5147C-8884-4188-8DE7-D6B04375CB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89" y="166850"/>
            <a:ext cx="8699066" cy="652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946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1C112-9E5D-4E01-A03D-E9C3CAEB8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41080B4-0E43-44A2-9A98-19786CEC24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44" y="255581"/>
            <a:ext cx="8976742" cy="6346838"/>
          </a:xfrm>
        </p:spPr>
      </p:pic>
    </p:spTree>
    <p:extLst>
      <p:ext uri="{BB962C8B-B14F-4D97-AF65-F5344CB8AC3E}">
        <p14:creationId xmlns:p14="http://schemas.microsoft.com/office/powerpoint/2010/main" val="1319475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47A65-DA26-4DF9-9014-04F9F4598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EB342A-FAA9-4828-AB79-16EE0033E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09" y="176147"/>
            <a:ext cx="9066533" cy="6410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0397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24C4A-38E7-485A-8D78-2C837278B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99FA6AB-AF8D-4070-B50D-9B552C482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535" y="281315"/>
            <a:ext cx="8903948" cy="6295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944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0B06E-9FED-421B-96F8-3D82EC34B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D84397-B8CB-4144-AB27-5A5E60528A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76" y="286510"/>
            <a:ext cx="8887848" cy="6284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258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4EE46-A4E8-4E7D-A8C2-158EE1BC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552CAF7-DAA4-4516-99CE-C34F5A36BA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24" y="365043"/>
            <a:ext cx="8667104" cy="6127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81944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56</TotalTime>
  <Words>24</Words>
  <Application>Microsoft Office PowerPoint</Application>
  <PresentationFormat>Широкоэкранный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Century Gothic</vt:lpstr>
      <vt:lpstr>Wingdings 3</vt:lpstr>
      <vt:lpstr>Сектор</vt:lpstr>
      <vt:lpstr>РЕЧЕВЫЕ ИГРЫ, НАПРАВЛЕННЫЕ НА РАЗВИТИЕ ПОЗНАВАТЕЛЬНОЙ АКТИВНОСТИ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2022-11-23T10:37:14Z</dcterms:created>
  <dcterms:modified xsi:type="dcterms:W3CDTF">2022-11-28T13:27:47Z</dcterms:modified>
</cp:coreProperties>
</file>