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484784"/>
            <a:ext cx="7543800" cy="1524000"/>
          </a:xfrm>
        </p:spPr>
        <p:txBody>
          <a:bodyPr/>
          <a:lstStyle/>
          <a:p>
            <a:pPr algn="ctr"/>
            <a:r>
              <a:rPr lang="ru-RU" sz="6600" dirty="0" smtClean="0"/>
              <a:t>Круглый стол</a:t>
            </a:r>
            <a:r>
              <a:rPr lang="ru-RU" sz="4000" dirty="0" smtClean="0"/>
              <a:t> </a:t>
            </a:r>
            <a:br>
              <a:rPr lang="ru-RU" sz="400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645024"/>
            <a:ext cx="7992888" cy="2088232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«Проектирование предметно-развивающей среды по приоритетному направлению в группах ДОУ»</a:t>
            </a:r>
            <a:b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627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84784"/>
            <a:ext cx="7543800" cy="38862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ПРИОРИТЕТНОЕ НАПРАВЛЕНИЕ 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«От звука к букве»</a:t>
            </a:r>
          </a:p>
          <a:p>
            <a:pPr marL="0" indent="0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соответствии с парциальной программой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«От звука к букве. Формирование звуковой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аналитико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синтетической активности дошкольников как предпосылки обучения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грамоте» Е.В. Колесниковой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2555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548680"/>
            <a:ext cx="7920880" cy="6309320"/>
          </a:xfrm>
        </p:spPr>
        <p:txBody>
          <a:bodyPr>
            <a:normAutofit fontScale="77500" lnSpcReduction="20000"/>
          </a:bodyPr>
          <a:lstStyle/>
          <a:p>
            <a:pPr marL="0" indent="0" algn="r">
              <a:buNone/>
            </a:pPr>
            <a:endParaRPr lang="ru-RU" sz="2000" i="1" dirty="0" smtClean="0"/>
          </a:p>
          <a:p>
            <a:pPr marL="0" indent="0" algn="r">
              <a:buNone/>
            </a:pPr>
            <a:endParaRPr lang="ru-RU" sz="2000" i="1" dirty="0"/>
          </a:p>
          <a:p>
            <a:pPr marL="0" indent="0" algn="r">
              <a:buNone/>
            </a:pPr>
            <a:r>
              <a:rPr lang="ru-RU" sz="2600" i="1" dirty="0" smtClean="0"/>
              <a:t>«</a:t>
            </a:r>
            <a:r>
              <a:rPr lang="ru-RU" sz="2600" i="1" dirty="0"/>
              <a:t>Развитие речи и языка должно лежать </a:t>
            </a:r>
            <a:endParaRPr lang="ru-RU" sz="2600" i="1" dirty="0" smtClean="0"/>
          </a:p>
          <a:p>
            <a:pPr marL="0" indent="0" algn="r">
              <a:buNone/>
            </a:pPr>
            <a:r>
              <a:rPr lang="ru-RU" sz="2600" i="1" dirty="0" smtClean="0"/>
              <a:t>в </a:t>
            </a:r>
            <a:r>
              <a:rPr lang="ru-RU" sz="2600" i="1" dirty="0"/>
              <a:t>основе всей системы воспитания в детском саду</a:t>
            </a:r>
            <a:r>
              <a:rPr lang="ru-RU" sz="2600" i="1" dirty="0" smtClean="0"/>
              <a:t>»</a:t>
            </a:r>
          </a:p>
          <a:p>
            <a:pPr marL="0" indent="0" algn="r">
              <a:buNone/>
            </a:pPr>
            <a:r>
              <a:rPr lang="ru-RU" sz="2600" i="1" dirty="0"/>
              <a:t>Елизавета Ивановна Тихеева </a:t>
            </a:r>
            <a:endParaRPr lang="ru-RU" sz="2600" i="1" dirty="0" smtClean="0"/>
          </a:p>
          <a:p>
            <a:pPr marL="0" indent="0">
              <a:buNone/>
            </a:pP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 ДО </a:t>
            </a:r>
            <a:endParaRPr lang="ru-RU" sz="3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3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100" dirty="0"/>
              <a:t>- Овладение речью, как средством общения;</a:t>
            </a:r>
          </a:p>
          <a:p>
            <a:pPr marL="0" indent="0">
              <a:buNone/>
            </a:pPr>
            <a:r>
              <a:rPr lang="ru-RU" sz="3100" dirty="0"/>
              <a:t>- Обогащение активного словаря;</a:t>
            </a:r>
          </a:p>
          <a:p>
            <a:pPr marL="0" indent="0">
              <a:buNone/>
            </a:pPr>
            <a:r>
              <a:rPr lang="ru-RU" sz="3100" dirty="0"/>
              <a:t>- Развитие связной, грамматически правильной монологической и диалогической речи;</a:t>
            </a:r>
          </a:p>
          <a:p>
            <a:pPr marL="0" indent="0">
              <a:buNone/>
            </a:pPr>
            <a:r>
              <a:rPr lang="ru-RU" sz="3100" dirty="0"/>
              <a:t>- Развитие речевого творчества, звуковой и интонационной культуры речи, фонематического слуха;</a:t>
            </a:r>
          </a:p>
          <a:p>
            <a:pPr marL="0" indent="0">
              <a:buNone/>
            </a:pPr>
            <a:r>
              <a:rPr lang="ru-RU" sz="3100" dirty="0"/>
              <a:t>- Знакомство с книжной культурой, детской литературой, понимание на слух текстов различных жанров детской литературы;</a:t>
            </a:r>
          </a:p>
          <a:p>
            <a:pPr marL="0" indent="0">
              <a:buNone/>
            </a:pPr>
            <a:r>
              <a:rPr lang="ru-RU" sz="3100" dirty="0"/>
              <a:t>- Формирование звуковой аналитико-синтетической активности как предпосылки обучения грамоте.</a:t>
            </a:r>
          </a:p>
          <a:p>
            <a:pPr marL="0" indent="0">
              <a:buNone/>
            </a:pPr>
            <a:endParaRPr lang="ru-RU" sz="3000" dirty="0"/>
          </a:p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endParaRPr lang="ru-RU" dirty="0"/>
          </a:p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7393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908720"/>
            <a:ext cx="7543800" cy="38862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/>
              <a:t>УСЛОВИЯ: </a:t>
            </a:r>
          </a:p>
          <a:p>
            <a:pPr marL="0" indent="0" algn="ctr">
              <a:buNone/>
            </a:pPr>
            <a:endParaRPr lang="ru-RU" sz="3600" dirty="0"/>
          </a:p>
          <a:p>
            <a:pPr algn="ctr"/>
            <a:r>
              <a:rPr lang="ru-RU" sz="3600" dirty="0" smtClean="0"/>
              <a:t>предметно-развивающая </a:t>
            </a:r>
            <a:r>
              <a:rPr lang="ru-RU" sz="3600" dirty="0"/>
              <a:t>среда, </a:t>
            </a:r>
            <a:endParaRPr lang="ru-RU" sz="3600" dirty="0" smtClean="0"/>
          </a:p>
          <a:p>
            <a:pPr algn="ctr"/>
            <a:r>
              <a:rPr lang="ru-RU" sz="3600" dirty="0" smtClean="0"/>
              <a:t>Информационная среда</a:t>
            </a:r>
          </a:p>
          <a:p>
            <a:pPr algn="ctr"/>
            <a:r>
              <a:rPr lang="ru-RU" sz="3600" dirty="0"/>
              <a:t>О</a:t>
            </a:r>
            <a:r>
              <a:rPr lang="ru-RU" sz="3600" dirty="0" smtClean="0"/>
              <a:t>бразовательные </a:t>
            </a:r>
            <a:r>
              <a:rPr lang="ru-RU" sz="3600" dirty="0"/>
              <a:t>ситуации, которые будут отвечать поставленным ФГОС ДОУ задачам по речевому развитию </a:t>
            </a:r>
          </a:p>
        </p:txBody>
      </p:sp>
    </p:spTree>
    <p:extLst>
      <p:ext uri="{BB962C8B-B14F-4D97-AF65-F5344CB8AC3E}">
        <p14:creationId xmlns:p14="http://schemas.microsoft.com/office/powerpoint/2010/main" val="1630027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8856984" cy="612757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2800" b="1" dirty="0" smtClean="0"/>
              <a:t>ПРИНЦИПЫ ОРГАНИЗАЦИИ РАЗВИВАЮЩЕЙ ПРЕДМЕТНО-ПРОСТРАНСТВЕННОЙ СРЕДЫ</a:t>
            </a:r>
          </a:p>
          <a:p>
            <a:pPr marL="0" indent="0" algn="ctr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1. Содержательная насыщенность среды каждой зоны с наличием разнообразного игрового материала, соответственно возрастным особенностям детей и содержанию программ. В такой среде возможно включение в активную познавательно-творческую деятельность детей группы, развитию из интеллекта, представления об окружающем, а значит и развитию речи.</a:t>
            </a:r>
          </a:p>
          <a:p>
            <a:pPr marL="0" indent="0">
              <a:buNone/>
            </a:pPr>
            <a:r>
              <a:rPr lang="ru-RU" dirty="0"/>
              <a:t>2. Информативность, предусматривающая разнообразие тематики материалов и оборудования для активизации детей во взаимодействии с предметным окружением.</a:t>
            </a:r>
          </a:p>
          <a:p>
            <a:pPr marL="0" indent="0">
              <a:buNone/>
            </a:pPr>
            <a:r>
              <a:rPr lang="ru-RU" dirty="0"/>
              <a:t>3. Доступность и безопасность среды является важным фактором для самостоятельной детской деятельности, способствует развитию коммуникативных навыков.</a:t>
            </a:r>
          </a:p>
          <a:p>
            <a:pPr marL="0" indent="0">
              <a:buNone/>
            </a:pPr>
            <a:r>
              <a:rPr lang="ru-RU" dirty="0"/>
              <a:t>4. Вариативность среды определяется художественно-эстетическим направлением в развитии детей, региональным особенностям, культурным традициям.</a:t>
            </a:r>
          </a:p>
          <a:p>
            <a:pPr marL="0" indent="0">
              <a:buNone/>
            </a:pPr>
            <a:r>
              <a:rPr lang="ru-RU" dirty="0"/>
              <a:t>5. Принцип </a:t>
            </a:r>
            <a:r>
              <a:rPr lang="ru-RU" dirty="0" err="1"/>
              <a:t>полифункциональности</a:t>
            </a:r>
            <a:r>
              <a:rPr lang="ru-RU" dirty="0"/>
              <a:t> реализуем благодаря комплексно-тематическому планированию и интеграции образовательных областей.</a:t>
            </a:r>
          </a:p>
          <a:p>
            <a:pPr marL="0" indent="0">
              <a:buNone/>
            </a:pPr>
            <a:r>
              <a:rPr lang="ru-RU" dirty="0"/>
              <a:t>6. </a:t>
            </a:r>
            <a:r>
              <a:rPr lang="ru-RU" dirty="0" err="1"/>
              <a:t>Трансформируемость</a:t>
            </a:r>
            <a:r>
              <a:rPr lang="ru-RU" dirty="0"/>
              <a:t> пространства обеспечивает возможность изменений предметно-развивающей среды.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3917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25</TotalTime>
  <Words>284</Words>
  <Application>Microsoft Office PowerPoint</Application>
  <PresentationFormat>Экран 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NewsPrint</vt:lpstr>
      <vt:lpstr>Круглый стол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Круглый стол  </dc:title>
  <dc:creator>Елена</dc:creator>
  <cp:lastModifiedBy>Пользователь Windows</cp:lastModifiedBy>
  <cp:revision>9</cp:revision>
  <dcterms:created xsi:type="dcterms:W3CDTF">2023-02-09T06:44:37Z</dcterms:created>
  <dcterms:modified xsi:type="dcterms:W3CDTF">2023-03-26T15:27:27Z</dcterms:modified>
</cp:coreProperties>
</file>