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8" r:id="rId4"/>
    <p:sldId id="260" r:id="rId5"/>
    <p:sldId id="261" r:id="rId6"/>
    <p:sldId id="262" r:id="rId7"/>
    <p:sldId id="263" r:id="rId8"/>
    <p:sldId id="275" r:id="rId9"/>
    <p:sldId id="264" r:id="rId10"/>
    <p:sldId id="266" r:id="rId11"/>
    <p:sldId id="273" r:id="rId12"/>
    <p:sldId id="267" r:id="rId13"/>
    <p:sldId id="274" r:id="rId14"/>
    <p:sldId id="268" r:id="rId15"/>
    <p:sldId id="269" r:id="rId16"/>
    <p:sldId id="270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70" d="100"/>
          <a:sy n="70" d="100"/>
        </p:scale>
        <p:origin x="-259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9400" y="4419600"/>
            <a:ext cx="6096000" cy="114300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Демидова Мария Викторовна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высшей квалификационной категории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33400" y="331857"/>
            <a:ext cx="8153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 № 365 г. Челябинск»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1600200"/>
            <a:ext cx="8001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Многофункциональное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дидактическое пособие 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«ознакомление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 живописью»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304800" y="838200"/>
            <a:ext cx="8382000" cy="685800"/>
          </a:xfrm>
          <a:prstGeom prst="rect">
            <a:avLst/>
          </a:prstGeom>
        </p:spPr>
        <p:txBody>
          <a:bodyPr/>
          <a:lstStyle/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Из чего состоит пейзаж»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4" name="Picture 2" descr="C:\Users\User\Desktop\Новая папка\Новая папка\IMG_20220205_165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46415"/>
            <a:ext cx="4056621" cy="541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5" name="Picture 3" descr="C:\Users\User\Desktop\Новая папка\Новая папка\IMG_20220205_170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87480">
            <a:off x="4987489" y="1853877"/>
            <a:ext cx="3566567" cy="3949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57200" y="274638"/>
            <a:ext cx="8229600" cy="5635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Варианты использования данной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игры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4"/>
          <p:cNvSpPr txBox="1">
            <a:spLocks/>
          </p:cNvSpPr>
          <p:nvPr/>
        </p:nvSpPr>
        <p:spPr>
          <a:xfrm>
            <a:off x="544286" y="304800"/>
            <a:ext cx="83820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Вариант</a:t>
            </a:r>
            <a:r>
              <a:rPr kumimoji="0" lang="ru-RU" sz="2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игры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Составь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пейзаж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4" descr="C:\Users\User\Desktop\Новая папка\Новая папка\IMG_20220205_180933.jpg"/>
          <p:cNvPicPr>
            <a:picLocks noChangeAspect="1" noChangeArrowheads="1"/>
          </p:cNvPicPr>
          <p:nvPr/>
        </p:nvPicPr>
        <p:blipFill>
          <a:blip r:embed="rId2" cstate="print"/>
          <a:srcRect r="4261"/>
          <a:stretch>
            <a:fillRect/>
          </a:stretch>
        </p:blipFill>
        <p:spPr bwMode="auto">
          <a:xfrm rot="16200000">
            <a:off x="1283775" y="-326083"/>
            <a:ext cx="5105400" cy="7129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C:\Users\User\Desktop\фото\IMG_20170113_16265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" t="8240" r="3101" b="6570"/>
          <a:stretch/>
        </p:blipFill>
        <p:spPr bwMode="auto">
          <a:xfrm rot="1760225">
            <a:off x="5868366" y="4159590"/>
            <a:ext cx="3065382" cy="208303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9489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457200"/>
            <a:ext cx="815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3.Вариант игры: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Мозаика – пейзаж»</a:t>
            </a:r>
          </a:p>
          <a:p>
            <a:pPr algn="ctr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Users\User\Desktop\Новая папка\Новая папка\IMG_20220205_171536.jpg"/>
          <p:cNvPicPr>
            <a:picLocks noChangeAspect="1" noChangeArrowheads="1"/>
          </p:cNvPicPr>
          <p:nvPr/>
        </p:nvPicPr>
        <p:blipFill rotWithShape="1">
          <a:blip r:embed="rId2" cstate="print"/>
          <a:srcRect l="6765" t="4794" r="9212" b="4792"/>
          <a:stretch/>
        </p:blipFill>
        <p:spPr bwMode="auto">
          <a:xfrm rot="16200000">
            <a:off x="1658670" y="-363269"/>
            <a:ext cx="5826662" cy="8381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642257" y="65314"/>
            <a:ext cx="8229600" cy="914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4.Вариант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«Назови лишнее»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Picture 4" descr="C:\Users\User\Desktop\Новая папка\Новая папка\IMG_20220205_172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4357" y="609600"/>
            <a:ext cx="5105400" cy="601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3341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81000"/>
            <a:ext cx="769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Дидактическая игра:  «Составь портрет»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Елена\Desktop\cJPcHX7DR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827895" y="-832832"/>
            <a:ext cx="5481935" cy="8832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Варианты использования данной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игры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Содержимое 4"/>
          <p:cNvSpPr txBox="1">
            <a:spLocks/>
          </p:cNvSpPr>
          <p:nvPr/>
        </p:nvSpPr>
        <p:spPr>
          <a:xfrm>
            <a:off x="285652" y="762000"/>
            <a:ext cx="579120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Составь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портрет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342900" indent="-342900">
              <a:spcBef>
                <a:spcPct val="20000"/>
              </a:spcBef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6" name="Picture 2" descr="C:\Users\User\Desktop\Новая папка\Новая папка\IMG_20220205_17303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694980">
            <a:off x="5185978" y="1569600"/>
            <a:ext cx="2971800" cy="3972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7" name="Picture 3" descr="C:\Users\User\Desktop\Новая папка\Новая папка\IMG_20220205_175317.jpg"/>
          <p:cNvPicPr>
            <a:picLocks noChangeAspect="1" noChangeArrowheads="1"/>
          </p:cNvPicPr>
          <p:nvPr/>
        </p:nvPicPr>
        <p:blipFill>
          <a:blip r:embed="rId3" cstate="print"/>
          <a:srcRect b="4139"/>
          <a:stretch>
            <a:fillRect/>
          </a:stretch>
        </p:blipFill>
        <p:spPr bwMode="auto">
          <a:xfrm>
            <a:off x="381000" y="1257300"/>
            <a:ext cx="4191000" cy="5371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одержимое 4"/>
          <p:cNvSpPr txBox="1">
            <a:spLocks/>
          </p:cNvSpPr>
          <p:nvPr/>
        </p:nvSpPr>
        <p:spPr>
          <a:xfrm rot="1463630">
            <a:off x="4547853" y="4284128"/>
            <a:ext cx="4248052" cy="495300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«Составь </a:t>
            </a:r>
            <a:r>
              <a:rPr lang="ru-RU" sz="2200" b="1" noProof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Чудика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4"/>
          <p:cNvSpPr txBox="1">
            <a:spLocks/>
          </p:cNvSpPr>
          <p:nvPr/>
        </p:nvSpPr>
        <p:spPr>
          <a:xfrm>
            <a:off x="304800" y="533400"/>
            <a:ext cx="4953000" cy="6096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Дорисуй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портрет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342900" indent="-342900">
              <a:spcBef>
                <a:spcPct val="20000"/>
              </a:spcBef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0" name="Picture 2" descr="C:\Users\User\Desktop\Новая папка\Новая папка\IMG_20220205_173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3875837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365171" y="1110343"/>
            <a:ext cx="4800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Вариант игры: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Мозаика - портрет»</a:t>
            </a:r>
          </a:p>
        </p:txBody>
      </p:sp>
      <p:pic>
        <p:nvPicPr>
          <p:cNvPr id="8" name="Picture 3" descr="C:\Users\User\Desktop\Новая папка\Новая папка\IMG_20220205_172705.jpg"/>
          <p:cNvPicPr>
            <a:picLocks noChangeAspect="1" noChangeArrowheads="1"/>
          </p:cNvPicPr>
          <p:nvPr/>
        </p:nvPicPr>
        <p:blipFill rotWithShape="1">
          <a:blip r:embed="rId3" cstate="print"/>
          <a:srcRect l="8206" t="3256" r="3647" b="3530"/>
          <a:stretch/>
        </p:blipFill>
        <p:spPr bwMode="auto">
          <a:xfrm>
            <a:off x="5187042" y="1879784"/>
            <a:ext cx="3347358" cy="4732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416389225_risuno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806489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685800" y="457200"/>
            <a:ext cx="7560840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561389" y="5105400"/>
            <a:ext cx="7560840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buNone/>
            </a:pPr>
            <a:r>
              <a:rPr lang="ru-RU" dirty="0" smtClean="0"/>
              <a:t>Благодарю </a:t>
            </a:r>
            <a:r>
              <a:rPr lang="ru-RU" dirty="0" smtClean="0"/>
              <a:t>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06111" y="21771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Варианты использования данного пособия: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7455" y="1205818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Дидактическая 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игра:  «Составь натюрморт»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8500" y="1469571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Дидактическая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игра:  «Составь пейзаж»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3633" y="1110793"/>
            <a:ext cx="2667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Дидактическая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  «Составь портрет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667500" y="721404"/>
            <a:ext cx="3810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2"/>
          </p:cNvCxnSpPr>
          <p:nvPr/>
        </p:nvCxnSpPr>
        <p:spPr>
          <a:xfrm>
            <a:off x="4520911" y="813933"/>
            <a:ext cx="0" cy="6556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1875682" y="721404"/>
            <a:ext cx="3048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" descr="C:\Users\User\Desktop\Новая папка\Новая папка\IMG_20220205_133620.jpg"/>
          <p:cNvPicPr>
            <a:picLocks noChangeAspect="1" noChangeArrowheads="1"/>
          </p:cNvPicPr>
          <p:nvPr/>
        </p:nvPicPr>
        <p:blipFill rotWithShape="1">
          <a:blip r:embed="rId2" cstate="print"/>
          <a:srcRect l="7124" t="6913" r="6076"/>
          <a:stretch/>
        </p:blipFill>
        <p:spPr bwMode="auto">
          <a:xfrm>
            <a:off x="304799" y="2057399"/>
            <a:ext cx="2721429" cy="3901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" descr="C:\Users\User\Desktop\Новая папка\Новая папка\IMG_20220205_164345.jpg"/>
          <p:cNvPicPr>
            <a:picLocks noChangeAspect="1" noChangeArrowheads="1"/>
          </p:cNvPicPr>
          <p:nvPr/>
        </p:nvPicPr>
        <p:blipFill>
          <a:blip r:embed="rId3" cstate="print"/>
          <a:srcRect l="6856" t="2564" r="7445" b="2564"/>
          <a:stretch>
            <a:fillRect/>
          </a:stretch>
        </p:blipFill>
        <p:spPr bwMode="auto">
          <a:xfrm>
            <a:off x="3334273" y="2456019"/>
            <a:ext cx="2704054" cy="400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 descr="C:\Users\User\Desktop\Новая папка\Новая папка\IMG_20220205_172528.jpg"/>
          <p:cNvPicPr>
            <a:picLocks noChangeAspect="1" noChangeArrowheads="1"/>
          </p:cNvPicPr>
          <p:nvPr/>
        </p:nvPicPr>
        <p:blipFill rotWithShape="1">
          <a:blip r:embed="rId4" cstate="print"/>
          <a:srcRect l="6503" t="9993" r="7146"/>
          <a:stretch/>
        </p:blipFill>
        <p:spPr bwMode="auto">
          <a:xfrm>
            <a:off x="6187483" y="1968133"/>
            <a:ext cx="2653150" cy="369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66800" y="22200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Дидактическая игра:  «Составь натюрморт»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Usert\Desktop\Новая папка (2)\IMG_20220315_125457.jpg"/>
          <p:cNvPicPr>
            <a:picLocks noChangeAspect="1" noChangeArrowheads="1"/>
          </p:cNvPicPr>
          <p:nvPr/>
        </p:nvPicPr>
        <p:blipFill rotWithShape="1">
          <a:blip r:embed="rId2" cstate="print"/>
          <a:srcRect l="4502" t="18344" r="1957" b="10173"/>
          <a:stretch/>
        </p:blipFill>
        <p:spPr bwMode="auto">
          <a:xfrm>
            <a:off x="163285" y="1066800"/>
            <a:ext cx="8665029" cy="495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19400" y="642257"/>
            <a:ext cx="6477000" cy="533400"/>
          </a:xfrm>
        </p:spPr>
        <p:txBody>
          <a:bodyPr/>
          <a:lstStyle/>
          <a:p>
            <a:pPr marL="514350" indent="-51435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. Вариант  игры: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«Из чего состоит натюрморт»</a:t>
            </a:r>
          </a:p>
          <a:p>
            <a:pPr marL="514350" indent="-514350" algn="ctr">
              <a:buNone/>
            </a:pPr>
            <a:endParaRPr lang="ru-RU" sz="1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46314" y="152400"/>
            <a:ext cx="8229600" cy="5635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Варианты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использования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игры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" name="Picture 1" descr="C:\Users\User\Desktop\Новая папка\Новая папка\IMG_20220204_104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941" y="1143000"/>
            <a:ext cx="4160825" cy="556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 descr="C:\Users\Usert\Desktop\Новая папка (2)\IMG_20220315_1327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211188"/>
            <a:ext cx="1568556" cy="1901056"/>
          </a:xfrm>
          <a:prstGeom prst="rect">
            <a:avLst/>
          </a:prstGeom>
          <a:noFill/>
        </p:spPr>
      </p:pic>
      <p:pic>
        <p:nvPicPr>
          <p:cNvPr id="13" name="Picture 5" descr="C:\Users\Usert\Desktop\Новая папка (2)\IMG_20220315_132835.jpg"/>
          <p:cNvPicPr>
            <a:picLocks noChangeAspect="1" noChangeArrowheads="1"/>
          </p:cNvPicPr>
          <p:nvPr/>
        </p:nvPicPr>
        <p:blipFill rotWithShape="1">
          <a:blip r:embed="rId4" cstate="print"/>
          <a:srcRect t="3347"/>
          <a:stretch/>
        </p:blipFill>
        <p:spPr bwMode="auto">
          <a:xfrm>
            <a:off x="7315200" y="1211188"/>
            <a:ext cx="1524000" cy="1969245"/>
          </a:xfrm>
          <a:prstGeom prst="rect">
            <a:avLst/>
          </a:prstGeom>
          <a:noFill/>
        </p:spPr>
      </p:pic>
      <p:pic>
        <p:nvPicPr>
          <p:cNvPr id="14" name="Picture 8" descr="C:\Users\Usert\Desktop\Новая папка (2)\IMG_20220315_133642.jpg"/>
          <p:cNvPicPr>
            <a:picLocks noChangeAspect="1" noChangeArrowheads="1"/>
          </p:cNvPicPr>
          <p:nvPr/>
        </p:nvPicPr>
        <p:blipFill rotWithShape="1">
          <a:blip r:embed="rId5" cstate="print"/>
          <a:srcRect t="11492"/>
          <a:stretch/>
        </p:blipFill>
        <p:spPr bwMode="auto">
          <a:xfrm rot="16200000">
            <a:off x="5601171" y="3273408"/>
            <a:ext cx="1252440" cy="1481975"/>
          </a:xfrm>
          <a:prstGeom prst="rect">
            <a:avLst/>
          </a:prstGeom>
          <a:noFill/>
        </p:spPr>
      </p:pic>
      <p:pic>
        <p:nvPicPr>
          <p:cNvPr id="15" name="Picture 6" descr="C:\Users\Usert\Desktop\Новая папка (2)\IMG_20220315_132937.jpg"/>
          <p:cNvPicPr>
            <a:picLocks noChangeAspect="1" noChangeArrowheads="1"/>
          </p:cNvPicPr>
          <p:nvPr/>
        </p:nvPicPr>
        <p:blipFill rotWithShape="1">
          <a:blip r:embed="rId6" cstate="print"/>
          <a:srcRect l="12645" t="7717" r="10385"/>
          <a:stretch/>
        </p:blipFill>
        <p:spPr bwMode="auto">
          <a:xfrm>
            <a:off x="7293428" y="3360962"/>
            <a:ext cx="1524001" cy="1366740"/>
          </a:xfrm>
          <a:prstGeom prst="rect">
            <a:avLst/>
          </a:prstGeom>
          <a:noFill/>
        </p:spPr>
      </p:pic>
      <p:pic>
        <p:nvPicPr>
          <p:cNvPr id="16" name="Picture 3" descr="C:\Users\Usert\Desktop\Новая папка (2)\IMG_20220315_133509.jpg"/>
          <p:cNvPicPr>
            <a:picLocks noChangeAspect="1" noChangeArrowheads="1"/>
          </p:cNvPicPr>
          <p:nvPr/>
        </p:nvPicPr>
        <p:blipFill rotWithShape="1">
          <a:blip r:embed="rId7" cstate="print"/>
          <a:srcRect l="16593"/>
          <a:stretch/>
        </p:blipFill>
        <p:spPr bwMode="auto">
          <a:xfrm>
            <a:off x="5486402" y="4998814"/>
            <a:ext cx="1481975" cy="1332600"/>
          </a:xfrm>
          <a:prstGeom prst="rect">
            <a:avLst/>
          </a:prstGeom>
          <a:noFill/>
        </p:spPr>
      </p:pic>
      <p:pic>
        <p:nvPicPr>
          <p:cNvPr id="17" name="Picture 7" descr="C:\Users\Usert\Desktop\Новая папка (2)\IMG_20220315_133000.jpg"/>
          <p:cNvPicPr>
            <a:picLocks noChangeAspect="1" noChangeArrowheads="1"/>
          </p:cNvPicPr>
          <p:nvPr/>
        </p:nvPicPr>
        <p:blipFill rotWithShape="1">
          <a:blip r:embed="rId8" cstate="print"/>
          <a:srcRect l="21890" t="6955" r="7320" b="12207"/>
          <a:stretch/>
        </p:blipFill>
        <p:spPr bwMode="auto">
          <a:xfrm>
            <a:off x="7249885" y="4998814"/>
            <a:ext cx="1567544" cy="1338943"/>
          </a:xfrm>
          <a:prstGeom prst="rect">
            <a:avLst/>
          </a:prstGeom>
          <a:noFill/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4419600" y="1676400"/>
            <a:ext cx="762000" cy="3048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4582885" y="5686884"/>
            <a:ext cx="762000" cy="3048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550228" y="3771900"/>
            <a:ext cx="762000" cy="3048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19252" y="315686"/>
            <a:ext cx="4346322" cy="12083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Вариант игры: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«Составь натюрморт»</a:t>
            </a:r>
          </a:p>
          <a:p>
            <a:pPr algn="ctr">
              <a:buNone/>
            </a:pPr>
            <a:endParaRPr lang="ru-RU" sz="1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User\Desktop\фото\IMG_20170113_1639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" t="11498" r="5001"/>
          <a:stretch/>
        </p:blipFill>
        <p:spPr bwMode="auto">
          <a:xfrm>
            <a:off x="152400" y="381000"/>
            <a:ext cx="4366852" cy="556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t\Desktop\Новая папка (2)\IMG_20220315_131742.jpg"/>
          <p:cNvPicPr>
            <a:picLocks noChangeAspect="1" noChangeArrowheads="1"/>
          </p:cNvPicPr>
          <p:nvPr/>
        </p:nvPicPr>
        <p:blipFill rotWithShape="1">
          <a:blip r:embed="rId3" cstate="print"/>
          <a:srcRect t="7323"/>
          <a:stretch/>
        </p:blipFill>
        <p:spPr bwMode="auto">
          <a:xfrm rot="16200000">
            <a:off x="5201250" y="970950"/>
            <a:ext cx="3352800" cy="4154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4648200" y="4953000"/>
            <a:ext cx="903515" cy="38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457201"/>
            <a:ext cx="8229600" cy="6857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Вариант игры: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«Составь натюрморт»</a:t>
            </a:r>
          </a:p>
          <a:p>
            <a:pPr algn="ctr">
              <a:buNone/>
            </a:pPr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  <p:pic>
        <p:nvPicPr>
          <p:cNvPr id="1026" name="Picture 2" descr="C:\Users\Елена\Desktop\xwh5SCXViL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14400"/>
            <a:ext cx="4147363" cy="554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лена\Desktop\v3u03dcvUk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286" y="914400"/>
            <a:ext cx="4147362" cy="554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000" y="457200"/>
            <a:ext cx="76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. Вариант игры: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Мозаика – натюрморт»</a:t>
            </a:r>
          </a:p>
          <a:p>
            <a:pPr algn="ctr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User\Desktop\Новая папка\Новая папка\IMG_20220205_143356.jpg"/>
          <p:cNvPicPr>
            <a:picLocks noChangeAspect="1" noChangeArrowheads="1"/>
          </p:cNvPicPr>
          <p:nvPr/>
        </p:nvPicPr>
        <p:blipFill rotWithShape="1">
          <a:blip r:embed="rId2" cstate="print"/>
          <a:srcRect l="3447" t="3070" r="5863" b="3362"/>
          <a:stretch/>
        </p:blipFill>
        <p:spPr bwMode="auto">
          <a:xfrm rot="16200000">
            <a:off x="1906906" y="-154305"/>
            <a:ext cx="5634990" cy="7772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370114" y="152400"/>
            <a:ext cx="83058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latinLnBrk="0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latinLnBrk="0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. Вариант игры: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«Назови лишнее»</a:t>
            </a:r>
          </a:p>
        </p:txBody>
      </p:sp>
      <p:pic>
        <p:nvPicPr>
          <p:cNvPr id="5" name="Picture 1" descr="C:\Users\User\Desktop\Новая папка\Новая папка\IMG_20220205_143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703460" y="1396246"/>
            <a:ext cx="5897645" cy="4411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0833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3810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Дидактическая игра:  «Составь пейзаж»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Елена\Desktop\qSZ5xgHUZC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9"/>
          <a:stretch/>
        </p:blipFill>
        <p:spPr bwMode="auto">
          <a:xfrm rot="16200000">
            <a:off x="1972231" y="-524430"/>
            <a:ext cx="5421085" cy="8603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208</Words>
  <Application>Microsoft Office PowerPoint</Application>
  <PresentationFormat>Экран (4:3)</PresentationFormat>
  <Paragraphs>29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Дидактическое пособие «Составь натюрморт» для детей старшего дошкольного возраста (5-7 лет)</dc:title>
  <dc:creator>User</dc:creator>
  <cp:lastModifiedBy>Пользователь Windows</cp:lastModifiedBy>
  <cp:revision>132</cp:revision>
  <dcterms:created xsi:type="dcterms:W3CDTF">2022-02-02T13:57:10Z</dcterms:created>
  <dcterms:modified xsi:type="dcterms:W3CDTF">2022-03-15T10:37:15Z</dcterms:modified>
</cp:coreProperties>
</file>